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29"/>
  </p:notesMasterIdLst>
  <p:sldIdLst>
    <p:sldId id="256" r:id="rId3"/>
    <p:sldId id="257" r:id="rId4"/>
    <p:sldId id="258" r:id="rId5"/>
    <p:sldId id="259" r:id="rId6"/>
    <p:sldId id="260" r:id="rId7"/>
    <p:sldId id="261" r:id="rId8"/>
    <p:sldId id="262" r:id="rId9"/>
    <p:sldId id="269" r:id="rId10"/>
    <p:sldId id="263" r:id="rId11"/>
    <p:sldId id="264" r:id="rId12"/>
    <p:sldId id="265" r:id="rId13"/>
    <p:sldId id="270" r:id="rId14"/>
    <p:sldId id="271" r:id="rId15"/>
    <p:sldId id="266" r:id="rId16"/>
    <p:sldId id="267" r:id="rId17"/>
    <p:sldId id="268" r:id="rId18"/>
    <p:sldId id="272" r:id="rId19"/>
    <p:sldId id="273" r:id="rId20"/>
    <p:sldId id="274" r:id="rId21"/>
    <p:sldId id="275" r:id="rId22"/>
    <p:sldId id="277" r:id="rId23"/>
    <p:sldId id="278" r:id="rId24"/>
    <p:sldId id="279" r:id="rId25"/>
    <p:sldId id="280" r:id="rId26"/>
    <p:sldId id="281" r:id="rId27"/>
    <p:sldId id="282" r:id="rId28"/>
  </p:sldIdLst>
  <p:sldSz cx="9144000" cy="5143500" type="screen16x9"/>
  <p:notesSz cx="7010400" cy="9296400"/>
  <p:embeddedFontLst>
    <p:embeddedFont>
      <p:font typeface="Lucida Sans" panose="020B0602030504020204" pitchFamily="34" charset="0"/>
      <p:regular r:id="rId30"/>
      <p:bold r:id="rId31"/>
      <p:italic r:id="rId32"/>
      <p:boldItalic r:id="rId33"/>
    </p:embeddedFont>
    <p:embeddedFont>
      <p:font typeface="Maven Pro" panose="020B0604020202020204" charset="0"/>
      <p:regular r:id="rId34"/>
      <p:bold r:id="rId35"/>
    </p:embeddedFont>
    <p:embeddedFont>
      <p:font typeface="Verdana" panose="020B0604030504040204" pitchFamily="34" charset="0"/>
      <p:regular r:id="rId36"/>
      <p:bold r:id="rId37"/>
      <p:italic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i3BBBwGI+ZZPX4skmrWuLvBy/Ho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snapToGrid="0">
      <p:cViewPr varScale="1">
        <p:scale>
          <a:sx n="84" d="100"/>
          <a:sy n="84" d="100"/>
        </p:scale>
        <p:origin x="792"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10.fntdata"/><Relationship Id="rId21" Type="http://schemas.openxmlformats.org/officeDocument/2006/relationships/slide" Target="slides/slide19.xml"/><Relationship Id="rId34" Type="http://schemas.openxmlformats.org/officeDocument/2006/relationships/font" Target="fonts/font5.fntdata"/><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font" Target="fonts/font3.fntdata"/><Relationship Id="rId37" Type="http://schemas.openxmlformats.org/officeDocument/2006/relationships/font" Target="fonts/font8.fntdata"/><Relationship Id="rId40"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font" Target="fonts/font7.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2.fntdata"/><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font" Target="fonts/font4.fntdata"/><Relationship Id="rId38"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45" name="Google Shape;145;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9: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93" name="Google Shape;193;p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0: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99" name="Google Shape;199;p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5: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29" name="Google Shape;229;p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6: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35" name="Google Shape;235;p1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1: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05" name="Google Shape;205;p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2: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11" name="Google Shape;211;p1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3: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17" name="Google Shape;217;p1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7: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41" name="Google Shape;241;p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47" name="Google Shape;247;p1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9: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53" name="Google Shape;253;p1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2: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51" name="Google Shape;151;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0: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59" name="Google Shape;259;p2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3: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57" name="Google Shape;157;p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4: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dirty="0"/>
          </a:p>
        </p:txBody>
      </p:sp>
      <p:sp>
        <p:nvSpPr>
          <p:cNvPr id="163" name="Google Shape;163;p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69" name="Google Shape;169;p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6: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75" name="Google Shape;175;p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7: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81" name="Google Shape;181;p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4: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223" name="Google Shape;223;p1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txBox="1">
            <a:spLocks noGrp="1"/>
          </p:cNvSpPr>
          <p:nvPr>
            <p:ph type="body" idx="1"/>
          </p:nvPr>
        </p:nvSpPr>
        <p:spPr>
          <a:xfrm>
            <a:off x="701024" y="4415775"/>
            <a:ext cx="5608300" cy="4183375"/>
          </a:xfrm>
          <a:prstGeom prst="rect">
            <a:avLst/>
          </a:prstGeom>
          <a:noFill/>
          <a:ln>
            <a:noFill/>
          </a:ln>
        </p:spPr>
        <p:txBody>
          <a:bodyPr spcFirstLastPara="1" wrap="square" lIns="91302" tIns="91302" rIns="91302" bIns="91302" anchor="t" anchorCtr="0">
            <a:noAutofit/>
          </a:bodyPr>
          <a:lstStyle/>
          <a:p>
            <a:pPr marL="0" indent="0">
              <a:buNone/>
            </a:pPr>
            <a:endParaRPr sz="1400"/>
          </a:p>
        </p:txBody>
      </p:sp>
      <p:sp>
        <p:nvSpPr>
          <p:cNvPr id="187" name="Google Shape;187;p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5"/>
        <p:cNvGrpSpPr/>
        <p:nvPr/>
      </p:nvGrpSpPr>
      <p:grpSpPr>
        <a:xfrm>
          <a:off x="0" y="0"/>
          <a:ext cx="0" cy="0"/>
          <a:chOff x="0" y="0"/>
          <a:chExt cx="0" cy="0"/>
        </a:xfrm>
      </p:grpSpPr>
      <p:sp>
        <p:nvSpPr>
          <p:cNvPr id="16" name="Google Shape;16;p22"/>
          <p:cNvSpPr/>
          <p:nvPr/>
        </p:nvSpPr>
        <p:spPr>
          <a:xfrm>
            <a:off x="-2" y="3498110"/>
            <a:ext cx="9151200" cy="0"/>
          </a:xfrm>
          <a:prstGeom prst="rtTriangle">
            <a:avLst/>
          </a:prstGeom>
          <a:gradFill>
            <a:gsLst>
              <a:gs pos="0">
                <a:srgbClr val="007795"/>
              </a:gs>
              <a:gs pos="55000">
                <a:srgbClr val="47BBE0"/>
              </a:gs>
              <a:gs pos="100000">
                <a:srgbClr val="007795"/>
              </a:gs>
            </a:gsLst>
            <a:lin ang="300012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
        <p:nvSpPr>
          <p:cNvPr id="17" name="Google Shape;17;p22"/>
          <p:cNvSpPr txBox="1">
            <a:spLocks noGrp="1"/>
          </p:cNvSpPr>
          <p:nvPr>
            <p:ph type="ctrTitle"/>
          </p:nvPr>
        </p:nvSpPr>
        <p:spPr>
          <a:xfrm>
            <a:off x="685800" y="1314451"/>
            <a:ext cx="7772400" cy="13722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dk2"/>
              </a:buClr>
              <a:buSzPts val="4800"/>
              <a:buFont typeface="Lucida Sans"/>
              <a:buNone/>
              <a:defRPr sz="4800" b="1">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2"/>
          <p:cNvSpPr txBox="1">
            <a:spLocks noGrp="1"/>
          </p:cNvSpPr>
          <p:nvPr>
            <p:ph type="subTitle" idx="1"/>
          </p:nvPr>
        </p:nvSpPr>
        <p:spPr>
          <a:xfrm>
            <a:off x="685800" y="2708705"/>
            <a:ext cx="7772400" cy="899700"/>
          </a:xfrm>
          <a:prstGeom prst="rect">
            <a:avLst/>
          </a:prstGeom>
          <a:noFill/>
          <a:ln>
            <a:noFill/>
          </a:ln>
        </p:spPr>
        <p:txBody>
          <a:bodyPr spcFirstLastPara="1" wrap="square" lIns="45700" tIns="45700" rIns="45700" bIns="45700" anchor="t" anchorCtr="0">
            <a:noAutofit/>
          </a:bodyPr>
          <a:lstStyle>
            <a:lvl1pPr marR="64008" lvl="0" algn="r">
              <a:lnSpc>
                <a:spcPct val="100000"/>
              </a:lnSpc>
              <a:spcBef>
                <a:spcPts val="400"/>
              </a:spcBef>
              <a:spcAft>
                <a:spcPts val="0"/>
              </a:spcAft>
              <a:buSzPts val="1836"/>
              <a:buNone/>
              <a:defRPr>
                <a:solidFill>
                  <a:schemeClr val="dk2"/>
                </a:solidFill>
              </a:defRPr>
            </a:lvl1pPr>
            <a:lvl2pPr lvl="1" algn="ctr">
              <a:lnSpc>
                <a:spcPct val="100000"/>
              </a:lnSpc>
              <a:spcBef>
                <a:spcPts val="324"/>
              </a:spcBef>
              <a:spcAft>
                <a:spcPts val="0"/>
              </a:spcAft>
              <a:buSzPts val="1800"/>
              <a:buNone/>
              <a:defRPr/>
            </a:lvl2pPr>
            <a:lvl3pPr lvl="2" algn="ctr">
              <a:lnSpc>
                <a:spcPct val="100000"/>
              </a:lnSpc>
              <a:spcBef>
                <a:spcPts val="350"/>
              </a:spcBef>
              <a:spcAft>
                <a:spcPts val="0"/>
              </a:spcAft>
              <a:buSzPts val="1800"/>
              <a:buNone/>
              <a:defRPr/>
            </a:lvl3pPr>
            <a:lvl4pPr lvl="3" algn="ctr">
              <a:lnSpc>
                <a:spcPct val="100000"/>
              </a:lnSpc>
              <a:spcBef>
                <a:spcPts val="350"/>
              </a:spcBef>
              <a:spcAft>
                <a:spcPts val="0"/>
              </a:spcAft>
              <a:buSzPts val="1800"/>
              <a:buNone/>
              <a:defRPr/>
            </a:lvl4pPr>
            <a:lvl5pPr lvl="4" algn="ctr">
              <a:lnSpc>
                <a:spcPct val="100000"/>
              </a:lnSpc>
              <a:spcBef>
                <a:spcPts val="350"/>
              </a:spcBef>
              <a:spcAft>
                <a:spcPts val="0"/>
              </a:spcAft>
              <a:buSzPts val="1800"/>
              <a:buNone/>
              <a:defRPr/>
            </a:lvl5pPr>
            <a:lvl6pPr lvl="5" algn="ctr">
              <a:lnSpc>
                <a:spcPct val="100000"/>
              </a:lnSpc>
              <a:spcBef>
                <a:spcPts val="350"/>
              </a:spcBef>
              <a:spcAft>
                <a:spcPts val="0"/>
              </a:spcAft>
              <a:buSzPts val="1800"/>
              <a:buNone/>
              <a:defRPr/>
            </a:lvl6pPr>
            <a:lvl7pPr lvl="6" algn="ctr">
              <a:lnSpc>
                <a:spcPct val="100000"/>
              </a:lnSpc>
              <a:spcBef>
                <a:spcPts val="350"/>
              </a:spcBef>
              <a:spcAft>
                <a:spcPts val="0"/>
              </a:spcAft>
              <a:buSzPts val="1800"/>
              <a:buNone/>
              <a:defRPr/>
            </a:lvl7pPr>
            <a:lvl8pPr lvl="7" algn="ctr">
              <a:lnSpc>
                <a:spcPct val="100000"/>
              </a:lnSpc>
              <a:spcBef>
                <a:spcPts val="350"/>
              </a:spcBef>
              <a:spcAft>
                <a:spcPts val="0"/>
              </a:spcAft>
              <a:buSzPts val="1800"/>
              <a:buNone/>
              <a:defRPr/>
            </a:lvl8pPr>
            <a:lvl9pPr lvl="8" algn="ctr">
              <a:lnSpc>
                <a:spcPct val="100000"/>
              </a:lnSpc>
              <a:spcBef>
                <a:spcPts val="350"/>
              </a:spcBef>
              <a:spcAft>
                <a:spcPts val="0"/>
              </a:spcAft>
              <a:buSzPts val="1800"/>
              <a:buNone/>
              <a:defRPr/>
            </a:lvl9pPr>
          </a:lstStyle>
          <a:p>
            <a:endParaRPr/>
          </a:p>
        </p:txBody>
      </p:sp>
      <p:grpSp>
        <p:nvGrpSpPr>
          <p:cNvPr id="19" name="Google Shape;19;p22"/>
          <p:cNvGrpSpPr/>
          <p:nvPr/>
        </p:nvGrpSpPr>
        <p:grpSpPr>
          <a:xfrm>
            <a:off x="-3765" y="3714873"/>
            <a:ext cx="9147900" cy="1434118"/>
            <a:chOff x="-3765" y="4832896"/>
            <a:chExt cx="9147900" cy="2032192"/>
          </a:xfrm>
        </p:grpSpPr>
        <p:sp>
          <p:nvSpPr>
            <p:cNvPr id="20" name="Google Shape;20;p22"/>
            <p:cNvSpPr/>
            <p:nvPr/>
          </p:nvSpPr>
          <p:spPr>
            <a:xfrm>
              <a:off x="1687513" y="4832896"/>
              <a:ext cx="7456488" cy="518816"/>
            </a:xfrm>
            <a:custGeom>
              <a:avLst/>
              <a:gdLst/>
              <a:ahLst/>
              <a:cxnLst/>
              <a:rect l="l" t="t" r="r" b="b"/>
              <a:pathLst>
                <a:path w="4697" h="367" extrusionOk="0">
                  <a:moveTo>
                    <a:pt x="4697" y="0"/>
                  </a:moveTo>
                  <a:lnTo>
                    <a:pt x="4697" y="367"/>
                  </a:lnTo>
                  <a:lnTo>
                    <a:pt x="0" y="218"/>
                  </a:lnTo>
                  <a:lnTo>
                    <a:pt x="4697" y="0"/>
                  </a:lnTo>
                  <a:close/>
                </a:path>
              </a:pathLst>
            </a:custGeom>
            <a:solidFill>
              <a:srgbClr val="9CCADC">
                <a:alpha val="4000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ucida Sans"/>
                <a:ea typeface="Lucida Sans"/>
                <a:cs typeface="Lucida Sans"/>
                <a:sym typeface="Lucida Sans"/>
              </a:endParaRPr>
            </a:p>
          </p:txBody>
        </p:sp>
        <p:sp>
          <p:nvSpPr>
            <p:cNvPr id="21" name="Google Shape;21;p22"/>
            <p:cNvSpPr/>
            <p:nvPr/>
          </p:nvSpPr>
          <p:spPr>
            <a:xfrm>
              <a:off x="35443" y="5135526"/>
              <a:ext cx="9108562" cy="838200"/>
            </a:xfrm>
            <a:custGeom>
              <a:avLst/>
              <a:gdLst/>
              <a:ahLst/>
              <a:cxnLst/>
              <a:rect l="l" t="t" r="r" b="b"/>
              <a:pathLst>
                <a:path w="5760" h="528" extrusionOk="0">
                  <a:moveTo>
                    <a:pt x="0" y="0"/>
                  </a:moveTo>
                  <a:lnTo>
                    <a:pt x="5760" y="0"/>
                  </a:lnTo>
                  <a:lnTo>
                    <a:pt x="5760" y="528"/>
                  </a:lnTo>
                  <a:lnTo>
                    <a:pt x="48" y="0"/>
                  </a:lnTo>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ucida Sans"/>
                <a:ea typeface="Lucida Sans"/>
                <a:cs typeface="Lucida Sans"/>
                <a:sym typeface="Lucida Sans"/>
              </a:endParaRPr>
            </a:p>
          </p:txBody>
        </p:sp>
        <p:sp>
          <p:nvSpPr>
            <p:cNvPr id="22" name="Google Shape;22;p22"/>
            <p:cNvSpPr/>
            <p:nvPr/>
          </p:nvSpPr>
          <p:spPr>
            <a:xfrm>
              <a:off x="0" y="4883888"/>
              <a:ext cx="9144000" cy="1981200"/>
            </a:xfrm>
            <a:custGeom>
              <a:avLst/>
              <a:gdLst/>
              <a:ahLst/>
              <a:cxnLst/>
              <a:rect l="l" t="t" r="r" b="b"/>
              <a:pathLst>
                <a:path w="5760" h="1248" extrusionOk="0">
                  <a:moveTo>
                    <a:pt x="0" y="0"/>
                  </a:moveTo>
                  <a:lnTo>
                    <a:pt x="0" y="1248"/>
                  </a:lnTo>
                  <a:lnTo>
                    <a:pt x="5760" y="1248"/>
                  </a:lnTo>
                  <a:lnTo>
                    <a:pt x="5760" y="528"/>
                  </a:lnTo>
                  <a:lnTo>
                    <a:pt x="0" y="0"/>
                  </a:lnTo>
                  <a:close/>
                </a:path>
              </a:pathLst>
            </a:custGeom>
            <a:blipFill rotWithShape="1">
              <a:blip r:embed="rId2">
                <a:alphaModFix amt="50000"/>
              </a:blip>
              <a:tile tx="0" ty="0" sx="50001" sy="50001" flip="none" algn="t"/>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cxnSp>
          <p:nvCxnSpPr>
            <p:cNvPr id="23" name="Google Shape;23;p22"/>
            <p:cNvCxnSpPr/>
            <p:nvPr/>
          </p:nvCxnSpPr>
          <p:spPr>
            <a:xfrm>
              <a:off x="-3765" y="4880373"/>
              <a:ext cx="9147900" cy="840000"/>
            </a:xfrm>
            <a:prstGeom prst="straightConnector1">
              <a:avLst/>
            </a:prstGeom>
            <a:noFill/>
            <a:ln w="12050" cap="flat" cmpd="sng">
              <a:solidFill>
                <a:srgbClr val="93C5D8"/>
              </a:solidFill>
              <a:prstDash val="solid"/>
              <a:miter lim="800000"/>
              <a:headEnd type="none" w="sm" len="sm"/>
              <a:tailEnd type="none" w="sm" len="sm"/>
            </a:ln>
          </p:spPr>
        </p:cxnSp>
      </p:grpSp>
      <p:sp>
        <p:nvSpPr>
          <p:cNvPr id="24" name="Google Shape;24;p22"/>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2"/>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solidFill>
                  <a:srgbClr val="E7F0F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2"/>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32"/>
          <p:cNvSpPr txBox="1">
            <a:spLocks noGrp="1"/>
          </p:cNvSpPr>
          <p:nvPr>
            <p:ph type="title"/>
          </p:nvPr>
        </p:nvSpPr>
        <p:spPr>
          <a:xfrm rot="5400000">
            <a:off x="5635433" y="1414530"/>
            <a:ext cx="4194600" cy="17775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32"/>
          <p:cNvSpPr txBox="1">
            <a:spLocks noGrp="1"/>
          </p:cNvSpPr>
          <p:nvPr>
            <p:ph type="body" idx="1"/>
          </p:nvPr>
        </p:nvSpPr>
        <p:spPr>
          <a:xfrm rot="5400000">
            <a:off x="1522200" y="-859019"/>
            <a:ext cx="4194600" cy="6324600"/>
          </a:xfrm>
          <a:prstGeom prst="rect">
            <a:avLst/>
          </a:prstGeom>
          <a:noFill/>
          <a:ln>
            <a:noFill/>
          </a:ln>
        </p:spPr>
        <p:txBody>
          <a:bodyPr spcFirstLastPara="1" wrap="square" lIns="91425" tIns="45700" rIns="91425" bIns="45700" anchor="t" anchorCtr="0">
            <a:noAutofit/>
          </a:bodyPr>
          <a:lstStyle>
            <a:lvl1pPr marL="457200" lvl="0" indent="-306324" algn="l">
              <a:lnSpc>
                <a:spcPct val="100000"/>
              </a:lnSpc>
              <a:spcBef>
                <a:spcPts val="400"/>
              </a:spcBef>
              <a:spcAft>
                <a:spcPts val="0"/>
              </a:spcAft>
              <a:buSzPts val="1224"/>
              <a:buChar char="?"/>
              <a:defRPr/>
            </a:lvl1pPr>
            <a:lvl2pPr marL="914400" lvl="1" indent="-342900" algn="l">
              <a:lnSpc>
                <a:spcPct val="100000"/>
              </a:lnSpc>
              <a:spcBef>
                <a:spcPts val="324"/>
              </a:spcBef>
              <a:spcAft>
                <a:spcPts val="0"/>
              </a:spcAft>
              <a:buSzPts val="1800"/>
              <a:buChar char="◦"/>
              <a:defRPr/>
            </a:lvl2pPr>
            <a:lvl3pPr marL="1371600" lvl="2" indent="-342900" algn="l">
              <a:lnSpc>
                <a:spcPct val="100000"/>
              </a:lnSpc>
              <a:spcBef>
                <a:spcPts val="350"/>
              </a:spcBef>
              <a:spcAft>
                <a:spcPts val="0"/>
              </a:spcAft>
              <a:buSzPts val="1800"/>
              <a:buChar char="●"/>
              <a:defRPr/>
            </a:lvl3pPr>
            <a:lvl4pPr marL="1828800" lvl="3" indent="-342900" algn="l">
              <a:lnSpc>
                <a:spcPct val="100000"/>
              </a:lnSpc>
              <a:spcBef>
                <a:spcPts val="350"/>
              </a:spcBef>
              <a:spcAft>
                <a:spcPts val="0"/>
              </a:spcAft>
              <a:buSzPts val="1800"/>
              <a:buChar char="●"/>
              <a:defRPr/>
            </a:lvl4pPr>
            <a:lvl5pPr marL="2286000" lvl="4" indent="-342900" algn="l">
              <a:lnSpc>
                <a:spcPct val="100000"/>
              </a:lnSpc>
              <a:spcBef>
                <a:spcPts val="350"/>
              </a:spcBef>
              <a:spcAft>
                <a:spcPts val="0"/>
              </a:spcAft>
              <a:buSzPts val="1800"/>
              <a:buChar char="●"/>
              <a:defRPr/>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95" name="Google Shape;95;p32"/>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32"/>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32"/>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2"/>
        <p:cNvGrpSpPr/>
        <p:nvPr/>
      </p:nvGrpSpPr>
      <p:grpSpPr>
        <a:xfrm>
          <a:off x="0" y="0"/>
          <a:ext cx="0" cy="0"/>
          <a:chOff x="0" y="0"/>
          <a:chExt cx="0" cy="0"/>
        </a:xfrm>
      </p:grpSpPr>
      <p:sp>
        <p:nvSpPr>
          <p:cNvPr id="103" name="Google Shape;103;p3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04" name="Google Shape;104;p3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05" name="Google Shape;105;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6"/>
        <p:cNvGrpSpPr/>
        <p:nvPr/>
      </p:nvGrpSpPr>
      <p:grpSpPr>
        <a:xfrm>
          <a:off x="0" y="0"/>
          <a:ext cx="0" cy="0"/>
          <a:chOff x="0" y="0"/>
          <a:chExt cx="0" cy="0"/>
        </a:xfrm>
      </p:grpSpPr>
      <p:sp>
        <p:nvSpPr>
          <p:cNvPr id="107" name="Google Shape;107;p35"/>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08" name="Google Shape;108;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9"/>
        <p:cNvGrpSpPr/>
        <p:nvPr/>
      </p:nvGrpSpPr>
      <p:grpSpPr>
        <a:xfrm>
          <a:off x="0" y="0"/>
          <a:ext cx="0" cy="0"/>
          <a:chOff x="0" y="0"/>
          <a:chExt cx="0" cy="0"/>
        </a:xfrm>
      </p:grpSpPr>
      <p:sp>
        <p:nvSpPr>
          <p:cNvPr id="110" name="Google Shape;110;p3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1" name="Google Shape;111;p3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12" name="Google Shape;112;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13"/>
        <p:cNvGrpSpPr/>
        <p:nvPr/>
      </p:nvGrpSpPr>
      <p:grpSpPr>
        <a:xfrm>
          <a:off x="0" y="0"/>
          <a:ext cx="0" cy="0"/>
          <a:chOff x="0" y="0"/>
          <a:chExt cx="0" cy="0"/>
        </a:xfrm>
      </p:grpSpPr>
      <p:sp>
        <p:nvSpPr>
          <p:cNvPr id="114" name="Google Shape;114;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5" name="Google Shape;115;p3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16" name="Google Shape;116;p3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17" name="Google Shape;117;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8"/>
        <p:cNvGrpSpPr/>
        <p:nvPr/>
      </p:nvGrpSpPr>
      <p:grpSpPr>
        <a:xfrm>
          <a:off x="0" y="0"/>
          <a:ext cx="0" cy="0"/>
          <a:chOff x="0" y="0"/>
          <a:chExt cx="0" cy="0"/>
        </a:xfrm>
      </p:grpSpPr>
      <p:sp>
        <p:nvSpPr>
          <p:cNvPr id="119" name="Google Shape;119;p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20" name="Google Shape;120;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1"/>
        <p:cNvGrpSpPr/>
        <p:nvPr/>
      </p:nvGrpSpPr>
      <p:grpSpPr>
        <a:xfrm>
          <a:off x="0" y="0"/>
          <a:ext cx="0" cy="0"/>
          <a:chOff x="0" y="0"/>
          <a:chExt cx="0" cy="0"/>
        </a:xfrm>
      </p:grpSpPr>
      <p:sp>
        <p:nvSpPr>
          <p:cNvPr id="122" name="Google Shape;122;p3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123" name="Google Shape;123;p3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24" name="Google Shape;124;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25"/>
        <p:cNvGrpSpPr/>
        <p:nvPr/>
      </p:nvGrpSpPr>
      <p:grpSpPr>
        <a:xfrm>
          <a:off x="0" y="0"/>
          <a:ext cx="0" cy="0"/>
          <a:chOff x="0" y="0"/>
          <a:chExt cx="0" cy="0"/>
        </a:xfrm>
      </p:grpSpPr>
      <p:sp>
        <p:nvSpPr>
          <p:cNvPr id="126" name="Google Shape;126;p4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27" name="Google Shape;127;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8"/>
        <p:cNvGrpSpPr/>
        <p:nvPr/>
      </p:nvGrpSpPr>
      <p:grpSpPr>
        <a:xfrm>
          <a:off x="0" y="0"/>
          <a:ext cx="0" cy="0"/>
          <a:chOff x="0" y="0"/>
          <a:chExt cx="0" cy="0"/>
        </a:xfrm>
      </p:grpSpPr>
      <p:sp>
        <p:nvSpPr>
          <p:cNvPr id="129" name="Google Shape;129;p4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4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131" name="Google Shape;131;p4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32" name="Google Shape;132;p4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33" name="Google Shape;133;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4"/>
        <p:cNvGrpSpPr/>
        <p:nvPr/>
      </p:nvGrpSpPr>
      <p:grpSpPr>
        <a:xfrm>
          <a:off x="0" y="0"/>
          <a:ext cx="0" cy="0"/>
          <a:chOff x="0" y="0"/>
          <a:chExt cx="0" cy="0"/>
        </a:xfrm>
      </p:grpSpPr>
      <p:sp>
        <p:nvSpPr>
          <p:cNvPr id="135" name="Google Shape;135;p4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136" name="Google Shape;136;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23"/>
          <p:cNvSpPr txBox="1">
            <a:spLocks noGrp="1"/>
          </p:cNvSpPr>
          <p:nvPr>
            <p:ph type="body" idx="1"/>
          </p:nvPr>
        </p:nvSpPr>
        <p:spPr>
          <a:xfrm>
            <a:off x="457200" y="1110996"/>
            <a:ext cx="8229600" cy="3394500"/>
          </a:xfrm>
          <a:prstGeom prst="rect">
            <a:avLst/>
          </a:prstGeom>
          <a:noFill/>
          <a:ln>
            <a:noFill/>
          </a:ln>
        </p:spPr>
        <p:txBody>
          <a:bodyPr spcFirstLastPara="1" wrap="square" lIns="91425" tIns="45700" rIns="91425" bIns="45700" anchor="t" anchorCtr="0">
            <a:noAutofit/>
          </a:bodyPr>
          <a:lstStyle>
            <a:lvl1pPr marL="457200" lvl="0" indent="-306324" algn="l">
              <a:lnSpc>
                <a:spcPct val="100000"/>
              </a:lnSpc>
              <a:spcBef>
                <a:spcPts val="400"/>
              </a:spcBef>
              <a:spcAft>
                <a:spcPts val="0"/>
              </a:spcAft>
              <a:buSzPts val="1224"/>
              <a:buChar char="?"/>
              <a:defRPr/>
            </a:lvl1pPr>
            <a:lvl2pPr marL="914400" lvl="1" indent="-342900" algn="l">
              <a:lnSpc>
                <a:spcPct val="100000"/>
              </a:lnSpc>
              <a:spcBef>
                <a:spcPts val="324"/>
              </a:spcBef>
              <a:spcAft>
                <a:spcPts val="0"/>
              </a:spcAft>
              <a:buSzPts val="1800"/>
              <a:buChar char="◦"/>
              <a:defRPr/>
            </a:lvl2pPr>
            <a:lvl3pPr marL="1371600" lvl="2" indent="-342900" algn="l">
              <a:lnSpc>
                <a:spcPct val="100000"/>
              </a:lnSpc>
              <a:spcBef>
                <a:spcPts val="350"/>
              </a:spcBef>
              <a:spcAft>
                <a:spcPts val="0"/>
              </a:spcAft>
              <a:buSzPts val="1800"/>
              <a:buChar char="●"/>
              <a:defRPr/>
            </a:lvl3pPr>
            <a:lvl4pPr marL="1828800" lvl="3" indent="-342900" algn="l">
              <a:lnSpc>
                <a:spcPct val="100000"/>
              </a:lnSpc>
              <a:spcBef>
                <a:spcPts val="350"/>
              </a:spcBef>
              <a:spcAft>
                <a:spcPts val="0"/>
              </a:spcAft>
              <a:buSzPts val="1800"/>
              <a:buChar char="●"/>
              <a:defRPr/>
            </a:lvl4pPr>
            <a:lvl5pPr marL="2286000" lvl="4" indent="-342900" algn="l">
              <a:lnSpc>
                <a:spcPct val="100000"/>
              </a:lnSpc>
              <a:spcBef>
                <a:spcPts val="350"/>
              </a:spcBef>
              <a:spcAft>
                <a:spcPts val="0"/>
              </a:spcAft>
              <a:buSzPts val="1800"/>
              <a:buChar char="●"/>
              <a:defRPr/>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29" name="Google Shape;29;p23"/>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3"/>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3"/>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23"/>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37"/>
        <p:cNvGrpSpPr/>
        <p:nvPr/>
      </p:nvGrpSpPr>
      <p:grpSpPr>
        <a:xfrm>
          <a:off x="0" y="0"/>
          <a:ext cx="0" cy="0"/>
          <a:chOff x="0" y="0"/>
          <a:chExt cx="0" cy="0"/>
        </a:xfrm>
      </p:grpSpPr>
      <p:sp>
        <p:nvSpPr>
          <p:cNvPr id="138" name="Google Shape;138;p4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39" name="Google Shape;139;p4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140" name="Google Shape;140;p4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41"/>
        <p:cNvGrpSpPr/>
        <p:nvPr/>
      </p:nvGrpSpPr>
      <p:grpSpPr>
        <a:xfrm>
          <a:off x="0" y="0"/>
          <a:ext cx="0" cy="0"/>
          <a:chOff x="0" y="0"/>
          <a:chExt cx="0" cy="0"/>
        </a:xfrm>
      </p:grpSpPr>
      <p:sp>
        <p:nvSpPr>
          <p:cNvPr id="142" name="Google Shape;142;p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B1B1B1"/>
            </a:gs>
            <a:gs pos="40000">
              <a:srgbClr val="9E9E9E"/>
            </a:gs>
            <a:gs pos="100000">
              <a:schemeClr val="dk1"/>
            </a:gs>
          </a:gsLst>
          <a:path path="circle">
            <a:fillToRect l="100000" b="100000"/>
          </a:path>
          <a:tileRect t="-100000" r="-100000"/>
        </a:gradFill>
        <a:effectLst/>
      </p:bgPr>
    </p:bg>
    <p:spTree>
      <p:nvGrpSpPr>
        <p:cNvPr id="1" name="Shape 33"/>
        <p:cNvGrpSpPr/>
        <p:nvPr/>
      </p:nvGrpSpPr>
      <p:grpSpPr>
        <a:xfrm>
          <a:off x="0" y="0"/>
          <a:ext cx="0" cy="0"/>
          <a:chOff x="0" y="0"/>
          <a:chExt cx="0" cy="0"/>
        </a:xfrm>
      </p:grpSpPr>
      <p:sp>
        <p:nvSpPr>
          <p:cNvPr id="34" name="Google Shape;34;p24"/>
          <p:cNvSpPr txBox="1">
            <a:spLocks noGrp="1"/>
          </p:cNvSpPr>
          <p:nvPr>
            <p:ph type="title"/>
          </p:nvPr>
        </p:nvSpPr>
        <p:spPr>
          <a:xfrm>
            <a:off x="722376" y="794784"/>
            <a:ext cx="7772400" cy="13716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lt2"/>
              </a:buClr>
              <a:buSzPts val="4800"/>
              <a:buFont typeface="Lucida Sans"/>
              <a:buNone/>
              <a:defRPr sz="48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4"/>
          <p:cNvSpPr txBox="1">
            <a:spLocks noGrp="1"/>
          </p:cNvSpPr>
          <p:nvPr>
            <p:ph type="body" idx="1"/>
          </p:nvPr>
        </p:nvSpPr>
        <p:spPr>
          <a:xfrm>
            <a:off x="3922713" y="2198784"/>
            <a:ext cx="4572000" cy="10911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400"/>
              </a:spcBef>
              <a:spcAft>
                <a:spcPts val="0"/>
              </a:spcAft>
              <a:buSzPts val="1564"/>
              <a:buNone/>
              <a:defRPr sz="2300">
                <a:solidFill>
                  <a:schemeClr val="lt1"/>
                </a:solidFill>
              </a:defRPr>
            </a:lvl1pPr>
            <a:lvl2pPr marL="914400" lvl="1" indent="-228600" algn="l">
              <a:lnSpc>
                <a:spcPct val="100000"/>
              </a:lnSpc>
              <a:spcBef>
                <a:spcPts val="324"/>
              </a:spcBef>
              <a:spcAft>
                <a:spcPts val="0"/>
              </a:spcAft>
              <a:buSzPts val="1800"/>
              <a:buNone/>
              <a:defRPr sz="1800">
                <a:solidFill>
                  <a:schemeClr val="lt1"/>
                </a:solidFill>
              </a:defRPr>
            </a:lvl2pPr>
            <a:lvl3pPr marL="1371600" lvl="2" indent="-228600" algn="l">
              <a:lnSpc>
                <a:spcPct val="100000"/>
              </a:lnSpc>
              <a:spcBef>
                <a:spcPts val="350"/>
              </a:spcBef>
              <a:spcAft>
                <a:spcPts val="0"/>
              </a:spcAft>
              <a:buSzPts val="1600"/>
              <a:buNone/>
              <a:defRPr sz="1600">
                <a:solidFill>
                  <a:schemeClr val="lt1"/>
                </a:solidFill>
              </a:defRPr>
            </a:lvl3pPr>
            <a:lvl4pPr marL="1828800" lvl="3" indent="-228600" algn="l">
              <a:lnSpc>
                <a:spcPct val="100000"/>
              </a:lnSpc>
              <a:spcBef>
                <a:spcPts val="350"/>
              </a:spcBef>
              <a:spcAft>
                <a:spcPts val="0"/>
              </a:spcAft>
              <a:buSzPts val="1400"/>
              <a:buNone/>
              <a:defRPr sz="1400">
                <a:solidFill>
                  <a:schemeClr val="lt1"/>
                </a:solidFill>
              </a:defRPr>
            </a:lvl4pPr>
            <a:lvl5pPr marL="2286000" lvl="4" indent="-228600" algn="l">
              <a:lnSpc>
                <a:spcPct val="100000"/>
              </a:lnSpc>
              <a:spcBef>
                <a:spcPts val="350"/>
              </a:spcBef>
              <a:spcAft>
                <a:spcPts val="0"/>
              </a:spcAft>
              <a:buSzPts val="1400"/>
              <a:buNone/>
              <a:defRPr sz="1400">
                <a:solidFill>
                  <a:schemeClr val="lt1"/>
                </a:solidFill>
              </a:defRPr>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36" name="Google Shape;36;p24"/>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4"/>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4"/>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
        <p:nvSpPr>
          <p:cNvPr id="39" name="Google Shape;39;p24"/>
          <p:cNvSpPr/>
          <p:nvPr/>
        </p:nvSpPr>
        <p:spPr>
          <a:xfrm>
            <a:off x="3636680" y="2254104"/>
            <a:ext cx="183000" cy="171600"/>
          </a:xfrm>
          <a:prstGeom prst="chevron">
            <a:avLst>
              <a:gd name="adj" fmla="val 50000"/>
            </a:avLst>
          </a:prstGeom>
          <a:gradFill>
            <a:gsLst>
              <a:gs pos="0">
                <a:srgbClr val="1488A5"/>
              </a:gs>
              <a:gs pos="72000">
                <a:srgbClr val="4DB7DA"/>
              </a:gs>
              <a:gs pos="100000">
                <a:srgbClr val="7CC2DD"/>
              </a:gs>
            </a:gsLst>
            <a:lin ang="16200038" scaled="0"/>
          </a:gradFill>
          <a:ln w="9525" cap="rnd" cmpd="sng">
            <a:solidFill>
              <a:srgbClr val="20768B"/>
            </a:solidFill>
            <a:prstDash val="solid"/>
            <a:round/>
            <a:headEnd type="none" w="sm" len="sm"/>
            <a:tailEnd type="none" w="sm" len="sm"/>
          </a:ln>
          <a:effectLst>
            <a:outerShdw blurRad="50800" dist="25400" dir="5400000">
              <a:srgbClr val="000000">
                <a:alpha val="45098"/>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
        <p:nvSpPr>
          <p:cNvPr id="40" name="Google Shape;40;p24"/>
          <p:cNvSpPr/>
          <p:nvPr/>
        </p:nvSpPr>
        <p:spPr>
          <a:xfrm>
            <a:off x="3450264" y="2254104"/>
            <a:ext cx="183000" cy="171600"/>
          </a:xfrm>
          <a:prstGeom prst="chevron">
            <a:avLst>
              <a:gd name="adj" fmla="val 50000"/>
            </a:avLst>
          </a:prstGeom>
          <a:gradFill>
            <a:gsLst>
              <a:gs pos="0">
                <a:srgbClr val="1488A5"/>
              </a:gs>
              <a:gs pos="72000">
                <a:srgbClr val="4DB7DA"/>
              </a:gs>
              <a:gs pos="100000">
                <a:srgbClr val="7CC2DD"/>
              </a:gs>
            </a:gsLst>
            <a:lin ang="16200038" scaled="0"/>
          </a:gradFill>
          <a:ln w="9525" cap="rnd" cmpd="sng">
            <a:solidFill>
              <a:srgbClr val="20768B"/>
            </a:solidFill>
            <a:prstDash val="solid"/>
            <a:round/>
            <a:headEnd type="none" w="sm" len="sm"/>
            <a:tailEnd type="none" w="sm" len="sm"/>
          </a:ln>
          <a:effectLst>
            <a:outerShdw blurRad="50800" dist="25400" dir="5400000">
              <a:srgbClr val="000000">
                <a:alpha val="45098"/>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bg>
      <p:bgPr>
        <a:gradFill>
          <a:gsLst>
            <a:gs pos="0">
              <a:srgbClr val="B1B1B1"/>
            </a:gs>
            <a:gs pos="40000">
              <a:srgbClr val="9E9E9E"/>
            </a:gs>
            <a:gs pos="100000">
              <a:schemeClr val="dk1"/>
            </a:gs>
          </a:gsLst>
          <a:path path="circle">
            <a:fillToRect l="100000" b="100000"/>
          </a:path>
          <a:tileRect t="-100000" r="-100000"/>
        </a:gradFill>
        <a:effectLst/>
      </p:bgPr>
    </p:bg>
    <p:spTree>
      <p:nvGrpSpPr>
        <p:cNvPr id="1" name="Shape 41"/>
        <p:cNvGrpSpPr/>
        <p:nvPr/>
      </p:nvGrpSpPr>
      <p:grpSpPr>
        <a:xfrm>
          <a:off x="0" y="0"/>
          <a:ext cx="0" cy="0"/>
          <a:chOff x="0" y="0"/>
          <a:chExt cx="0" cy="0"/>
        </a:xfrm>
      </p:grpSpPr>
      <p:sp>
        <p:nvSpPr>
          <p:cNvPr id="42" name="Google Shape;42;p25"/>
          <p:cNvSpPr txBox="1">
            <a:spLocks noGrp="1"/>
          </p:cNvSpPr>
          <p:nvPr>
            <p:ph type="body" idx="1"/>
          </p:nvPr>
        </p:nvSpPr>
        <p:spPr>
          <a:xfrm>
            <a:off x="457200" y="1110996"/>
            <a:ext cx="4038600" cy="3394500"/>
          </a:xfrm>
          <a:prstGeom prst="rect">
            <a:avLst/>
          </a:prstGeom>
          <a:noFill/>
          <a:ln>
            <a:noFill/>
          </a:ln>
        </p:spPr>
        <p:txBody>
          <a:bodyPr spcFirstLastPara="1" wrap="square" lIns="91425" tIns="45700" rIns="91425" bIns="45700" anchor="t" anchorCtr="0">
            <a:noAutofit/>
          </a:bodyPr>
          <a:lstStyle>
            <a:lvl1pPr marL="457200" lvl="0" indent="-349504" algn="l">
              <a:lnSpc>
                <a:spcPct val="100000"/>
              </a:lnSpc>
              <a:spcBef>
                <a:spcPts val="400"/>
              </a:spcBef>
              <a:spcAft>
                <a:spcPts val="0"/>
              </a:spcAft>
              <a:buSzPts val="1904"/>
              <a:buChar char="?"/>
              <a:defRPr sz="2800"/>
            </a:lvl1pPr>
            <a:lvl2pPr marL="914400" lvl="1" indent="-381000" algn="l">
              <a:lnSpc>
                <a:spcPct val="100000"/>
              </a:lnSpc>
              <a:spcBef>
                <a:spcPts val="324"/>
              </a:spcBef>
              <a:spcAft>
                <a:spcPts val="0"/>
              </a:spcAft>
              <a:buSzPts val="2400"/>
              <a:buChar char="◦"/>
              <a:defRPr sz="2400"/>
            </a:lvl2pPr>
            <a:lvl3pPr marL="1371600" lvl="2" indent="-355600" algn="l">
              <a:lnSpc>
                <a:spcPct val="100000"/>
              </a:lnSpc>
              <a:spcBef>
                <a:spcPts val="350"/>
              </a:spcBef>
              <a:spcAft>
                <a:spcPts val="0"/>
              </a:spcAft>
              <a:buSzPts val="2000"/>
              <a:buChar char="●"/>
              <a:defRPr sz="2000"/>
            </a:lvl3pPr>
            <a:lvl4pPr marL="1828800" lvl="3" indent="-342900" algn="l">
              <a:lnSpc>
                <a:spcPct val="100000"/>
              </a:lnSpc>
              <a:spcBef>
                <a:spcPts val="350"/>
              </a:spcBef>
              <a:spcAft>
                <a:spcPts val="0"/>
              </a:spcAft>
              <a:buSzPts val="1800"/>
              <a:buChar char="●"/>
              <a:defRPr sz="1800"/>
            </a:lvl4pPr>
            <a:lvl5pPr marL="2286000" lvl="4" indent="-342900" algn="l">
              <a:lnSpc>
                <a:spcPct val="100000"/>
              </a:lnSpc>
              <a:spcBef>
                <a:spcPts val="350"/>
              </a:spcBef>
              <a:spcAft>
                <a:spcPts val="0"/>
              </a:spcAft>
              <a:buSzPts val="1800"/>
              <a:buChar char="●"/>
              <a:defRPr sz="18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43" name="Google Shape;43;p25"/>
          <p:cNvSpPr txBox="1">
            <a:spLocks noGrp="1"/>
          </p:cNvSpPr>
          <p:nvPr>
            <p:ph type="body" idx="2"/>
          </p:nvPr>
        </p:nvSpPr>
        <p:spPr>
          <a:xfrm>
            <a:off x="4648200" y="1110996"/>
            <a:ext cx="4038600" cy="3394500"/>
          </a:xfrm>
          <a:prstGeom prst="rect">
            <a:avLst/>
          </a:prstGeom>
          <a:noFill/>
          <a:ln>
            <a:noFill/>
          </a:ln>
        </p:spPr>
        <p:txBody>
          <a:bodyPr spcFirstLastPara="1" wrap="square" lIns="91425" tIns="45700" rIns="91425" bIns="45700" anchor="t" anchorCtr="0">
            <a:noAutofit/>
          </a:bodyPr>
          <a:lstStyle>
            <a:lvl1pPr marL="457200" lvl="0" indent="-349504" algn="l">
              <a:lnSpc>
                <a:spcPct val="100000"/>
              </a:lnSpc>
              <a:spcBef>
                <a:spcPts val="400"/>
              </a:spcBef>
              <a:spcAft>
                <a:spcPts val="0"/>
              </a:spcAft>
              <a:buSzPts val="1904"/>
              <a:buChar char="?"/>
              <a:defRPr sz="2800"/>
            </a:lvl1pPr>
            <a:lvl2pPr marL="914400" lvl="1" indent="-381000" algn="l">
              <a:lnSpc>
                <a:spcPct val="100000"/>
              </a:lnSpc>
              <a:spcBef>
                <a:spcPts val="324"/>
              </a:spcBef>
              <a:spcAft>
                <a:spcPts val="0"/>
              </a:spcAft>
              <a:buSzPts val="2400"/>
              <a:buChar char="◦"/>
              <a:defRPr sz="2400"/>
            </a:lvl2pPr>
            <a:lvl3pPr marL="1371600" lvl="2" indent="-355600" algn="l">
              <a:lnSpc>
                <a:spcPct val="100000"/>
              </a:lnSpc>
              <a:spcBef>
                <a:spcPts val="350"/>
              </a:spcBef>
              <a:spcAft>
                <a:spcPts val="0"/>
              </a:spcAft>
              <a:buSzPts val="2000"/>
              <a:buChar char="●"/>
              <a:defRPr sz="2000"/>
            </a:lvl3pPr>
            <a:lvl4pPr marL="1828800" lvl="3" indent="-342900" algn="l">
              <a:lnSpc>
                <a:spcPct val="100000"/>
              </a:lnSpc>
              <a:spcBef>
                <a:spcPts val="350"/>
              </a:spcBef>
              <a:spcAft>
                <a:spcPts val="0"/>
              </a:spcAft>
              <a:buSzPts val="1800"/>
              <a:buChar char="●"/>
              <a:defRPr sz="1800"/>
            </a:lvl4pPr>
            <a:lvl5pPr marL="2286000" lvl="4" indent="-342900" algn="l">
              <a:lnSpc>
                <a:spcPct val="100000"/>
              </a:lnSpc>
              <a:spcBef>
                <a:spcPts val="350"/>
              </a:spcBef>
              <a:spcAft>
                <a:spcPts val="0"/>
              </a:spcAft>
              <a:buSzPts val="1800"/>
              <a:buChar char="●"/>
              <a:defRPr sz="18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44" name="Google Shape;44;p25"/>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5"/>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5"/>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
        <p:nvSpPr>
          <p:cNvPr id="47" name="Google Shape;47;p25"/>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bg>
      <p:bgPr>
        <a:blipFill rotWithShape="1">
          <a:blip r:embed="rId2">
            <a:alphaModFix/>
          </a:blip>
          <a:tile tx="0" ty="0" sx="50001" sy="50001" flip="none" algn="tl"/>
        </a:blipFill>
        <a:effectLst/>
      </p:bgPr>
    </p:bg>
    <p:spTree>
      <p:nvGrpSpPr>
        <p:cNvPr id="1" name="Shape 48"/>
        <p:cNvGrpSpPr/>
        <p:nvPr/>
      </p:nvGrpSpPr>
      <p:grpSpPr>
        <a:xfrm>
          <a:off x="0" y="0"/>
          <a:ext cx="0" cy="0"/>
          <a:chOff x="0" y="0"/>
          <a:chExt cx="0" cy="0"/>
        </a:xfrm>
      </p:grpSpPr>
      <p:sp>
        <p:nvSpPr>
          <p:cNvPr id="49" name="Google Shape;49;p26"/>
          <p:cNvSpPr txBox="1">
            <a:spLocks noGrp="1"/>
          </p:cNvSpPr>
          <p:nvPr>
            <p:ph type="title"/>
          </p:nvPr>
        </p:nvSpPr>
        <p:spPr>
          <a:xfrm>
            <a:off x="457200" y="204788"/>
            <a:ext cx="8229600" cy="8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4100"/>
              <a:buFont typeface="Lucida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6"/>
          <p:cNvSpPr txBox="1">
            <a:spLocks noGrp="1"/>
          </p:cNvSpPr>
          <p:nvPr>
            <p:ph type="body" idx="1"/>
          </p:nvPr>
        </p:nvSpPr>
        <p:spPr>
          <a:xfrm>
            <a:off x="457200" y="4057650"/>
            <a:ext cx="4040100" cy="571500"/>
          </a:xfrm>
          <a:prstGeom prst="rect">
            <a:avLst/>
          </a:prstGeom>
          <a:solidFill>
            <a:schemeClr val="accent1"/>
          </a:solidFill>
          <a:ln w="9650" cap="flat" cmpd="sng">
            <a:solidFill>
              <a:schemeClr val="accent1"/>
            </a:solidFill>
            <a:prstDash val="solid"/>
            <a:miter lim="800000"/>
            <a:headEnd type="none" w="sm" len="sm"/>
            <a:tailEnd type="none" w="sm" len="sm"/>
          </a:ln>
        </p:spPr>
        <p:txBody>
          <a:bodyPr spcFirstLastPara="1" wrap="square" lIns="182875" tIns="45700" rIns="91425" bIns="45700" anchor="ctr" anchorCtr="0">
            <a:noAutofit/>
          </a:bodyPr>
          <a:lstStyle>
            <a:lvl1pPr marL="457200" lvl="0" indent="-228600" algn="l">
              <a:lnSpc>
                <a:spcPct val="100000"/>
              </a:lnSpc>
              <a:spcBef>
                <a:spcPts val="400"/>
              </a:spcBef>
              <a:spcAft>
                <a:spcPts val="0"/>
              </a:spcAft>
              <a:buSzPts val="1632"/>
              <a:buNone/>
              <a:defRPr sz="2400" b="0">
                <a:solidFill>
                  <a:schemeClr val="lt1"/>
                </a:solidFill>
              </a:defRPr>
            </a:lvl1pPr>
            <a:lvl2pPr marL="914400" lvl="1" indent="-228600" algn="l">
              <a:lnSpc>
                <a:spcPct val="100000"/>
              </a:lnSpc>
              <a:spcBef>
                <a:spcPts val="324"/>
              </a:spcBef>
              <a:spcAft>
                <a:spcPts val="0"/>
              </a:spcAft>
              <a:buSzPts val="2000"/>
              <a:buNone/>
              <a:defRPr sz="2000" b="1"/>
            </a:lvl2pPr>
            <a:lvl3pPr marL="1371600" lvl="2" indent="-228600" algn="l">
              <a:lnSpc>
                <a:spcPct val="100000"/>
              </a:lnSpc>
              <a:spcBef>
                <a:spcPts val="350"/>
              </a:spcBef>
              <a:spcAft>
                <a:spcPts val="0"/>
              </a:spcAft>
              <a:buSzPts val="1800"/>
              <a:buNone/>
              <a:defRPr sz="1800" b="1"/>
            </a:lvl3pPr>
            <a:lvl4pPr marL="1828800" lvl="3" indent="-228600" algn="l">
              <a:lnSpc>
                <a:spcPct val="100000"/>
              </a:lnSpc>
              <a:spcBef>
                <a:spcPts val="350"/>
              </a:spcBef>
              <a:spcAft>
                <a:spcPts val="0"/>
              </a:spcAft>
              <a:buSzPts val="1600"/>
              <a:buNone/>
              <a:defRPr sz="1600" b="1"/>
            </a:lvl4pPr>
            <a:lvl5pPr marL="2286000" lvl="4" indent="-228600" algn="l">
              <a:lnSpc>
                <a:spcPct val="100000"/>
              </a:lnSpc>
              <a:spcBef>
                <a:spcPts val="350"/>
              </a:spcBef>
              <a:spcAft>
                <a:spcPts val="0"/>
              </a:spcAft>
              <a:buSzPts val="1600"/>
              <a:buNone/>
              <a:defRPr sz="1600" b="1"/>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51" name="Google Shape;51;p26"/>
          <p:cNvSpPr txBox="1">
            <a:spLocks noGrp="1"/>
          </p:cNvSpPr>
          <p:nvPr>
            <p:ph type="body" idx="2"/>
          </p:nvPr>
        </p:nvSpPr>
        <p:spPr>
          <a:xfrm>
            <a:off x="4645026" y="4057650"/>
            <a:ext cx="4041900" cy="571500"/>
          </a:xfrm>
          <a:prstGeom prst="rect">
            <a:avLst/>
          </a:prstGeom>
          <a:solidFill>
            <a:schemeClr val="accent1"/>
          </a:solidFill>
          <a:ln w="9650" cap="flat" cmpd="sng">
            <a:solidFill>
              <a:schemeClr val="accent1"/>
            </a:solidFill>
            <a:prstDash val="solid"/>
            <a:miter lim="800000"/>
            <a:headEnd type="none" w="sm" len="sm"/>
            <a:tailEnd type="none" w="sm" len="sm"/>
          </a:ln>
        </p:spPr>
        <p:txBody>
          <a:bodyPr spcFirstLastPara="1" wrap="square" lIns="182875" tIns="45700" rIns="91425" bIns="45700" anchor="ctr" anchorCtr="0">
            <a:noAutofit/>
          </a:bodyPr>
          <a:lstStyle>
            <a:lvl1pPr marL="457200" lvl="0" indent="-228600" algn="l">
              <a:lnSpc>
                <a:spcPct val="100000"/>
              </a:lnSpc>
              <a:spcBef>
                <a:spcPts val="400"/>
              </a:spcBef>
              <a:spcAft>
                <a:spcPts val="0"/>
              </a:spcAft>
              <a:buSzPts val="1632"/>
              <a:buNone/>
              <a:defRPr sz="2400" b="0">
                <a:solidFill>
                  <a:schemeClr val="lt1"/>
                </a:solidFill>
              </a:defRPr>
            </a:lvl1pPr>
            <a:lvl2pPr marL="914400" lvl="1" indent="-228600" algn="l">
              <a:lnSpc>
                <a:spcPct val="100000"/>
              </a:lnSpc>
              <a:spcBef>
                <a:spcPts val="324"/>
              </a:spcBef>
              <a:spcAft>
                <a:spcPts val="0"/>
              </a:spcAft>
              <a:buSzPts val="2000"/>
              <a:buNone/>
              <a:defRPr sz="2000" b="1"/>
            </a:lvl2pPr>
            <a:lvl3pPr marL="1371600" lvl="2" indent="-228600" algn="l">
              <a:lnSpc>
                <a:spcPct val="100000"/>
              </a:lnSpc>
              <a:spcBef>
                <a:spcPts val="350"/>
              </a:spcBef>
              <a:spcAft>
                <a:spcPts val="0"/>
              </a:spcAft>
              <a:buSzPts val="1800"/>
              <a:buNone/>
              <a:defRPr sz="1800" b="1"/>
            </a:lvl3pPr>
            <a:lvl4pPr marL="1828800" lvl="3" indent="-228600" algn="l">
              <a:lnSpc>
                <a:spcPct val="100000"/>
              </a:lnSpc>
              <a:spcBef>
                <a:spcPts val="350"/>
              </a:spcBef>
              <a:spcAft>
                <a:spcPts val="0"/>
              </a:spcAft>
              <a:buSzPts val="1600"/>
              <a:buNone/>
              <a:defRPr sz="1600" b="1"/>
            </a:lvl4pPr>
            <a:lvl5pPr marL="2286000" lvl="4" indent="-228600" algn="l">
              <a:lnSpc>
                <a:spcPct val="100000"/>
              </a:lnSpc>
              <a:spcBef>
                <a:spcPts val="350"/>
              </a:spcBef>
              <a:spcAft>
                <a:spcPts val="0"/>
              </a:spcAft>
              <a:buSzPts val="1600"/>
              <a:buNone/>
              <a:defRPr sz="1600" b="1"/>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52" name="Google Shape;52;p26"/>
          <p:cNvSpPr txBox="1">
            <a:spLocks noGrp="1"/>
          </p:cNvSpPr>
          <p:nvPr>
            <p:ph type="body" idx="3"/>
          </p:nvPr>
        </p:nvSpPr>
        <p:spPr>
          <a:xfrm>
            <a:off x="457200" y="1083221"/>
            <a:ext cx="4040100" cy="2956200"/>
          </a:xfrm>
          <a:prstGeom prst="rect">
            <a:avLst/>
          </a:prstGeom>
          <a:noFill/>
          <a:ln>
            <a:noFill/>
          </a:ln>
        </p:spPr>
        <p:txBody>
          <a:bodyPr spcFirstLastPara="1" wrap="square" lIns="91425" tIns="45700" rIns="91425" bIns="45700" anchor="t" anchorCtr="0">
            <a:noAutofit/>
          </a:bodyPr>
          <a:lstStyle>
            <a:lvl1pPr marL="457200" lvl="0" indent="-332232" algn="l">
              <a:lnSpc>
                <a:spcPct val="100000"/>
              </a:lnSpc>
              <a:spcBef>
                <a:spcPts val="400"/>
              </a:spcBef>
              <a:spcAft>
                <a:spcPts val="0"/>
              </a:spcAft>
              <a:buSzPts val="1632"/>
              <a:buChar char="?"/>
              <a:defRPr sz="2400"/>
            </a:lvl1pPr>
            <a:lvl2pPr marL="914400" lvl="1" indent="-355600" algn="l">
              <a:lnSpc>
                <a:spcPct val="100000"/>
              </a:lnSpc>
              <a:spcBef>
                <a:spcPts val="324"/>
              </a:spcBef>
              <a:spcAft>
                <a:spcPts val="0"/>
              </a:spcAft>
              <a:buSzPts val="2000"/>
              <a:buChar char="◦"/>
              <a:defRPr sz="2000"/>
            </a:lvl2pPr>
            <a:lvl3pPr marL="1371600" lvl="2" indent="-342900" algn="l">
              <a:lnSpc>
                <a:spcPct val="100000"/>
              </a:lnSpc>
              <a:spcBef>
                <a:spcPts val="350"/>
              </a:spcBef>
              <a:spcAft>
                <a:spcPts val="0"/>
              </a:spcAft>
              <a:buSzPts val="1800"/>
              <a:buChar char="●"/>
              <a:defRPr sz="1800"/>
            </a:lvl3pPr>
            <a:lvl4pPr marL="1828800" lvl="3" indent="-330200" algn="l">
              <a:lnSpc>
                <a:spcPct val="100000"/>
              </a:lnSpc>
              <a:spcBef>
                <a:spcPts val="350"/>
              </a:spcBef>
              <a:spcAft>
                <a:spcPts val="0"/>
              </a:spcAft>
              <a:buSzPts val="1600"/>
              <a:buChar char="●"/>
              <a:defRPr sz="1600"/>
            </a:lvl4pPr>
            <a:lvl5pPr marL="2286000" lvl="4" indent="-330200" algn="l">
              <a:lnSpc>
                <a:spcPct val="100000"/>
              </a:lnSpc>
              <a:spcBef>
                <a:spcPts val="350"/>
              </a:spcBef>
              <a:spcAft>
                <a:spcPts val="0"/>
              </a:spcAft>
              <a:buSzPts val="1600"/>
              <a:buChar char="●"/>
              <a:defRPr sz="16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53" name="Google Shape;53;p26"/>
          <p:cNvSpPr txBox="1">
            <a:spLocks noGrp="1"/>
          </p:cNvSpPr>
          <p:nvPr>
            <p:ph type="body" idx="4"/>
          </p:nvPr>
        </p:nvSpPr>
        <p:spPr>
          <a:xfrm>
            <a:off x="4645025" y="1083221"/>
            <a:ext cx="4041900" cy="2956200"/>
          </a:xfrm>
          <a:prstGeom prst="rect">
            <a:avLst/>
          </a:prstGeom>
          <a:noFill/>
          <a:ln>
            <a:noFill/>
          </a:ln>
        </p:spPr>
        <p:txBody>
          <a:bodyPr spcFirstLastPara="1" wrap="square" lIns="91425" tIns="45700" rIns="91425" bIns="45700" anchor="t" anchorCtr="0">
            <a:noAutofit/>
          </a:bodyPr>
          <a:lstStyle>
            <a:lvl1pPr marL="457200" lvl="0" indent="-332232" algn="l">
              <a:lnSpc>
                <a:spcPct val="100000"/>
              </a:lnSpc>
              <a:spcBef>
                <a:spcPts val="0"/>
              </a:spcBef>
              <a:spcAft>
                <a:spcPts val="0"/>
              </a:spcAft>
              <a:buSzPts val="1632"/>
              <a:buChar char="?"/>
              <a:defRPr sz="2400"/>
            </a:lvl1pPr>
            <a:lvl2pPr marL="914400" lvl="1" indent="-355600" algn="l">
              <a:lnSpc>
                <a:spcPct val="100000"/>
              </a:lnSpc>
              <a:spcBef>
                <a:spcPts val="324"/>
              </a:spcBef>
              <a:spcAft>
                <a:spcPts val="0"/>
              </a:spcAft>
              <a:buSzPts val="2000"/>
              <a:buChar char="◦"/>
              <a:defRPr sz="2000"/>
            </a:lvl2pPr>
            <a:lvl3pPr marL="1371600" lvl="2" indent="-342900" algn="l">
              <a:lnSpc>
                <a:spcPct val="100000"/>
              </a:lnSpc>
              <a:spcBef>
                <a:spcPts val="350"/>
              </a:spcBef>
              <a:spcAft>
                <a:spcPts val="0"/>
              </a:spcAft>
              <a:buSzPts val="1800"/>
              <a:buChar char="●"/>
              <a:defRPr sz="1800"/>
            </a:lvl3pPr>
            <a:lvl4pPr marL="1828800" lvl="3" indent="-330200" algn="l">
              <a:lnSpc>
                <a:spcPct val="100000"/>
              </a:lnSpc>
              <a:spcBef>
                <a:spcPts val="350"/>
              </a:spcBef>
              <a:spcAft>
                <a:spcPts val="0"/>
              </a:spcAft>
              <a:buSzPts val="1600"/>
              <a:buChar char="●"/>
              <a:defRPr sz="1600"/>
            </a:lvl4pPr>
            <a:lvl5pPr marL="2286000" lvl="4" indent="-330200" algn="l">
              <a:lnSpc>
                <a:spcPct val="100000"/>
              </a:lnSpc>
              <a:spcBef>
                <a:spcPts val="350"/>
              </a:spcBef>
              <a:spcAft>
                <a:spcPts val="0"/>
              </a:spcAft>
              <a:buSzPts val="1600"/>
              <a:buChar char="●"/>
              <a:defRPr sz="16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54" name="Google Shape;54;p26"/>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6"/>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6"/>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gradFill>
          <a:gsLst>
            <a:gs pos="0">
              <a:srgbClr val="B1B1B1"/>
            </a:gs>
            <a:gs pos="40000">
              <a:srgbClr val="9E9E9E"/>
            </a:gs>
            <a:gs pos="100000">
              <a:schemeClr val="dk1"/>
            </a:gs>
          </a:gsLst>
          <a:path path="circle">
            <a:fillToRect l="100000" b="100000"/>
          </a:path>
          <a:tileRect t="-100000" r="-100000"/>
        </a:gradFill>
        <a:effectLst/>
      </p:bgPr>
    </p:bg>
    <p:spTree>
      <p:nvGrpSpPr>
        <p:cNvPr id="1" name="Shape 57"/>
        <p:cNvGrpSpPr/>
        <p:nvPr/>
      </p:nvGrpSpPr>
      <p:grpSpPr>
        <a:xfrm>
          <a:off x="0" y="0"/>
          <a:ext cx="0" cy="0"/>
          <a:chOff x="0" y="0"/>
          <a:chExt cx="0" cy="0"/>
        </a:xfrm>
      </p:grpSpPr>
      <p:sp>
        <p:nvSpPr>
          <p:cNvPr id="58" name="Google Shape;58;p27"/>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7"/>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7"/>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
        <p:nvSpPr>
          <p:cNvPr id="61" name="Google Shape;61;p27"/>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bg>
      <p:bgPr>
        <a:blipFill rotWithShape="1">
          <a:blip r:embed="rId2">
            <a:alphaModFix/>
          </a:blip>
          <a:tile tx="0" ty="0" sx="50001" sy="50001" flip="none" algn="tl"/>
        </a:blipFill>
        <a:effectLst/>
      </p:bgPr>
    </p:bg>
    <p:spTree>
      <p:nvGrpSpPr>
        <p:cNvPr id="1" name="Shape 66"/>
        <p:cNvGrpSpPr/>
        <p:nvPr/>
      </p:nvGrpSpPr>
      <p:grpSpPr>
        <a:xfrm>
          <a:off x="0" y="0"/>
          <a:ext cx="0" cy="0"/>
          <a:chOff x="0" y="0"/>
          <a:chExt cx="0" cy="0"/>
        </a:xfrm>
      </p:grpSpPr>
      <p:sp>
        <p:nvSpPr>
          <p:cNvPr id="67" name="Google Shape;67;p29"/>
          <p:cNvSpPr txBox="1">
            <a:spLocks noGrp="1"/>
          </p:cNvSpPr>
          <p:nvPr>
            <p:ph type="title"/>
          </p:nvPr>
        </p:nvSpPr>
        <p:spPr>
          <a:xfrm>
            <a:off x="914400" y="3657600"/>
            <a:ext cx="748170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Clr>
                <a:schemeClr val="accent1"/>
              </a:buClr>
              <a:buSzPts val="2500"/>
              <a:buFont typeface="Lucida Sans"/>
              <a:buNone/>
              <a:defRPr sz="2500" b="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9"/>
          <p:cNvSpPr txBox="1">
            <a:spLocks noGrp="1"/>
          </p:cNvSpPr>
          <p:nvPr>
            <p:ph type="body" idx="1"/>
          </p:nvPr>
        </p:nvSpPr>
        <p:spPr>
          <a:xfrm>
            <a:off x="4419600" y="4016326"/>
            <a:ext cx="3974700" cy="685800"/>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400"/>
              </a:spcBef>
              <a:spcAft>
                <a:spcPts val="0"/>
              </a:spcAft>
              <a:buSzPts val="1088"/>
              <a:buNone/>
              <a:defRPr sz="1600"/>
            </a:lvl1pPr>
            <a:lvl2pPr marL="914400" lvl="1" indent="-228600" algn="l">
              <a:lnSpc>
                <a:spcPct val="100000"/>
              </a:lnSpc>
              <a:spcBef>
                <a:spcPts val="324"/>
              </a:spcBef>
              <a:spcAft>
                <a:spcPts val="0"/>
              </a:spcAft>
              <a:buSzPts val="1200"/>
              <a:buNone/>
              <a:defRPr sz="1200"/>
            </a:lvl2pPr>
            <a:lvl3pPr marL="1371600" lvl="2" indent="-228600" algn="l">
              <a:lnSpc>
                <a:spcPct val="100000"/>
              </a:lnSpc>
              <a:spcBef>
                <a:spcPts val="350"/>
              </a:spcBef>
              <a:spcAft>
                <a:spcPts val="0"/>
              </a:spcAft>
              <a:buSzPts val="1000"/>
              <a:buNone/>
              <a:defRPr sz="1000"/>
            </a:lvl3pPr>
            <a:lvl4pPr marL="1828800" lvl="3" indent="-228600" algn="l">
              <a:lnSpc>
                <a:spcPct val="100000"/>
              </a:lnSpc>
              <a:spcBef>
                <a:spcPts val="350"/>
              </a:spcBef>
              <a:spcAft>
                <a:spcPts val="0"/>
              </a:spcAft>
              <a:buSzPts val="900"/>
              <a:buNone/>
              <a:defRPr sz="900"/>
            </a:lvl4pPr>
            <a:lvl5pPr marL="2286000" lvl="4" indent="-228600" algn="l">
              <a:lnSpc>
                <a:spcPct val="100000"/>
              </a:lnSpc>
              <a:spcBef>
                <a:spcPts val="350"/>
              </a:spcBef>
              <a:spcAft>
                <a:spcPts val="0"/>
              </a:spcAft>
              <a:buSzPts val="900"/>
              <a:buNone/>
              <a:defRPr sz="9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69" name="Google Shape;69;p29"/>
          <p:cNvSpPr txBox="1">
            <a:spLocks noGrp="1"/>
          </p:cNvSpPr>
          <p:nvPr>
            <p:ph type="body" idx="2"/>
          </p:nvPr>
        </p:nvSpPr>
        <p:spPr>
          <a:xfrm>
            <a:off x="914400" y="205740"/>
            <a:ext cx="7479900" cy="3429000"/>
          </a:xfrm>
          <a:prstGeom prst="rect">
            <a:avLst/>
          </a:prstGeom>
          <a:noFill/>
          <a:ln>
            <a:noFill/>
          </a:ln>
        </p:spPr>
        <p:txBody>
          <a:bodyPr spcFirstLastPara="1" wrap="square" lIns="91425" tIns="45700" rIns="91425" bIns="45700" anchor="t" anchorCtr="0">
            <a:noAutofit/>
          </a:bodyPr>
          <a:lstStyle>
            <a:lvl1pPr marL="457200" lvl="0" indent="-366776" algn="l">
              <a:lnSpc>
                <a:spcPct val="100000"/>
              </a:lnSpc>
              <a:spcBef>
                <a:spcPts val="400"/>
              </a:spcBef>
              <a:spcAft>
                <a:spcPts val="0"/>
              </a:spcAft>
              <a:buSzPts val="2176"/>
              <a:buChar char="?"/>
              <a:defRPr sz="3200"/>
            </a:lvl1pPr>
            <a:lvl2pPr marL="914400" lvl="1" indent="-406400" algn="l">
              <a:lnSpc>
                <a:spcPct val="100000"/>
              </a:lnSpc>
              <a:spcBef>
                <a:spcPts val="324"/>
              </a:spcBef>
              <a:spcAft>
                <a:spcPts val="0"/>
              </a:spcAft>
              <a:buSzPts val="2800"/>
              <a:buChar char="◦"/>
              <a:defRPr sz="2800"/>
            </a:lvl2pPr>
            <a:lvl3pPr marL="1371600" lvl="2" indent="-381000" algn="l">
              <a:lnSpc>
                <a:spcPct val="100000"/>
              </a:lnSpc>
              <a:spcBef>
                <a:spcPts val="350"/>
              </a:spcBef>
              <a:spcAft>
                <a:spcPts val="0"/>
              </a:spcAft>
              <a:buSzPts val="2400"/>
              <a:buChar char="●"/>
              <a:defRPr sz="2400"/>
            </a:lvl3pPr>
            <a:lvl4pPr marL="1828800" lvl="3" indent="-355600" algn="l">
              <a:lnSpc>
                <a:spcPct val="100000"/>
              </a:lnSpc>
              <a:spcBef>
                <a:spcPts val="350"/>
              </a:spcBef>
              <a:spcAft>
                <a:spcPts val="0"/>
              </a:spcAft>
              <a:buSzPts val="2000"/>
              <a:buChar char="●"/>
              <a:defRPr sz="2000"/>
            </a:lvl4pPr>
            <a:lvl5pPr marL="2286000" lvl="4" indent="-355600" algn="l">
              <a:lnSpc>
                <a:spcPct val="100000"/>
              </a:lnSpc>
              <a:spcBef>
                <a:spcPts val="350"/>
              </a:spcBef>
              <a:spcAft>
                <a:spcPts val="0"/>
              </a:spcAft>
              <a:buSzPts val="2000"/>
              <a:buChar char="●"/>
              <a:defRPr sz="20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70" name="Google Shape;70;p29"/>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9"/>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9"/>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bg>
      <p:bgPr>
        <a:gradFill>
          <a:gsLst>
            <a:gs pos="0">
              <a:srgbClr val="B1B1B1"/>
            </a:gs>
            <a:gs pos="40000">
              <a:srgbClr val="9E9E9E"/>
            </a:gs>
            <a:gs pos="100000">
              <a:schemeClr val="dk1"/>
            </a:gs>
          </a:gsLst>
          <a:path path="circle">
            <a:fillToRect l="100000" b="100000"/>
          </a:path>
          <a:tileRect t="-100000" r="-100000"/>
        </a:gradFill>
        <a:effectLst/>
      </p:bgPr>
    </p:bg>
    <p:spTree>
      <p:nvGrpSpPr>
        <p:cNvPr id="1" name="Shape 73"/>
        <p:cNvGrpSpPr/>
        <p:nvPr/>
      </p:nvGrpSpPr>
      <p:grpSpPr>
        <a:xfrm>
          <a:off x="0" y="0"/>
          <a:ext cx="0" cy="0"/>
          <a:chOff x="0" y="0"/>
          <a:chExt cx="0" cy="0"/>
        </a:xfrm>
      </p:grpSpPr>
      <p:sp>
        <p:nvSpPr>
          <p:cNvPr id="74" name="Google Shape;74;p30"/>
          <p:cNvSpPr txBox="1">
            <a:spLocks noGrp="1"/>
          </p:cNvSpPr>
          <p:nvPr>
            <p:ph type="body" idx="1"/>
          </p:nvPr>
        </p:nvSpPr>
        <p:spPr>
          <a:xfrm>
            <a:off x="1141232" y="4082551"/>
            <a:ext cx="7162800" cy="486300"/>
          </a:xfrm>
          <a:prstGeom prst="rect">
            <a:avLst/>
          </a:prstGeom>
          <a:noFill/>
          <a:ln>
            <a:noFill/>
          </a:ln>
        </p:spPr>
        <p:txBody>
          <a:bodyPr spcFirstLastPara="1" wrap="square" lIns="91425" tIns="0" rIns="91425" bIns="45700" anchor="t" anchorCtr="0">
            <a:noAutofit/>
          </a:bodyPr>
          <a:lstStyle>
            <a:lvl1pPr marL="457200" marR="18288" lvl="0" indent="-228600" algn="r">
              <a:lnSpc>
                <a:spcPct val="100000"/>
              </a:lnSpc>
              <a:spcBef>
                <a:spcPts val="400"/>
              </a:spcBef>
              <a:spcAft>
                <a:spcPts val="0"/>
              </a:spcAft>
              <a:buSzPts val="952"/>
              <a:buNone/>
              <a:defRPr sz="1400"/>
            </a:lvl1pPr>
            <a:lvl2pPr marL="914400" lvl="1" indent="-304800" algn="l">
              <a:lnSpc>
                <a:spcPct val="100000"/>
              </a:lnSpc>
              <a:spcBef>
                <a:spcPts val="324"/>
              </a:spcBef>
              <a:spcAft>
                <a:spcPts val="0"/>
              </a:spcAft>
              <a:buSzPts val="1200"/>
              <a:buChar char="◦"/>
              <a:defRPr sz="1200"/>
            </a:lvl2pPr>
            <a:lvl3pPr marL="1371600" lvl="2" indent="-292100" algn="l">
              <a:lnSpc>
                <a:spcPct val="100000"/>
              </a:lnSpc>
              <a:spcBef>
                <a:spcPts val="350"/>
              </a:spcBef>
              <a:spcAft>
                <a:spcPts val="0"/>
              </a:spcAft>
              <a:buSzPts val="1000"/>
              <a:buChar char="●"/>
              <a:defRPr sz="1000"/>
            </a:lvl3pPr>
            <a:lvl4pPr marL="1828800" lvl="3" indent="-285750" algn="l">
              <a:lnSpc>
                <a:spcPct val="100000"/>
              </a:lnSpc>
              <a:spcBef>
                <a:spcPts val="350"/>
              </a:spcBef>
              <a:spcAft>
                <a:spcPts val="0"/>
              </a:spcAft>
              <a:buSzPts val="900"/>
              <a:buChar char="●"/>
              <a:defRPr sz="900"/>
            </a:lvl4pPr>
            <a:lvl5pPr marL="2286000" lvl="4" indent="-285750" algn="l">
              <a:lnSpc>
                <a:spcPct val="100000"/>
              </a:lnSpc>
              <a:spcBef>
                <a:spcPts val="350"/>
              </a:spcBef>
              <a:spcAft>
                <a:spcPts val="0"/>
              </a:spcAft>
              <a:buSzPts val="900"/>
              <a:buChar char="●"/>
              <a:defRPr sz="900"/>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75" name="Google Shape;75;p30"/>
          <p:cNvSpPr>
            <a:spLocks noGrp="1"/>
          </p:cNvSpPr>
          <p:nvPr>
            <p:ph type="pic" idx="2"/>
          </p:nvPr>
        </p:nvSpPr>
        <p:spPr>
          <a:xfrm>
            <a:off x="228600" y="142476"/>
            <a:ext cx="8686800" cy="3291900"/>
          </a:xfrm>
          <a:prstGeom prst="rect">
            <a:avLst/>
          </a:prstGeom>
          <a:solidFill>
            <a:schemeClr val="dk2"/>
          </a:solidFill>
          <a:ln w="9525" cap="flat" cmpd="sng">
            <a:solidFill>
              <a:schemeClr val="dk1"/>
            </a:solidFill>
            <a:prstDash val="solid"/>
            <a:round/>
            <a:headEnd type="none" w="sm" len="sm"/>
            <a:tailEnd type="none" w="sm" len="sm"/>
          </a:ln>
        </p:spPr>
      </p:sp>
      <p:sp>
        <p:nvSpPr>
          <p:cNvPr id="76" name="Google Shape;76;p30"/>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0"/>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0"/>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
        <p:nvSpPr>
          <p:cNvPr id="79" name="Google Shape;79;p30"/>
          <p:cNvSpPr txBox="1">
            <a:spLocks noGrp="1"/>
          </p:cNvSpPr>
          <p:nvPr>
            <p:ph type="title"/>
          </p:nvPr>
        </p:nvSpPr>
        <p:spPr>
          <a:xfrm>
            <a:off x="228600" y="3648841"/>
            <a:ext cx="8075400" cy="422100"/>
          </a:xfrm>
          <a:prstGeom prst="rect">
            <a:avLst/>
          </a:prstGeom>
          <a:noFill/>
          <a:ln>
            <a:noFill/>
          </a:ln>
        </p:spPr>
        <p:txBody>
          <a:bodyPr spcFirstLastPara="1" wrap="square" lIns="91425" tIns="45700" rIns="91425" bIns="45700" anchor="t" anchorCtr="0">
            <a:noAutofit/>
          </a:bodyPr>
          <a:lstStyle>
            <a:lvl1pPr marR="0" lvl="0" algn="r">
              <a:lnSpc>
                <a:spcPct val="100000"/>
              </a:lnSpc>
              <a:spcBef>
                <a:spcPts val="0"/>
              </a:spcBef>
              <a:spcAft>
                <a:spcPts val="0"/>
              </a:spcAft>
              <a:buClr>
                <a:schemeClr val="accent1"/>
              </a:buClr>
              <a:buSzPts val="3000"/>
              <a:buFont typeface="Lucida Sans"/>
              <a:buNone/>
              <a:defRPr sz="3000" b="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0"/>
          <p:cNvSpPr/>
          <p:nvPr/>
        </p:nvSpPr>
        <p:spPr>
          <a:xfrm>
            <a:off x="499273" y="4458702"/>
            <a:ext cx="4940624" cy="690807"/>
          </a:xfrm>
          <a:custGeom>
            <a:avLst/>
            <a:gdLst/>
            <a:ahLst/>
            <a:cxnLst/>
            <a:rect l="l" t="t" r="r" b="b"/>
            <a:pathLst>
              <a:path w="7485" h="337" extrusionOk="0">
                <a:moveTo>
                  <a:pt x="0" y="2"/>
                </a:moveTo>
                <a:lnTo>
                  <a:pt x="7485" y="337"/>
                </a:lnTo>
                <a:lnTo>
                  <a:pt x="5558" y="337"/>
                </a:lnTo>
                <a:lnTo>
                  <a:pt x="1" y="0"/>
                </a:lnTo>
              </a:path>
            </a:pathLst>
          </a:custGeom>
          <a:solidFill>
            <a:srgbClr val="9CCADC">
              <a:alpha val="4000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
        <p:nvSpPr>
          <p:cNvPr id="81" name="Google Shape;81;p30"/>
          <p:cNvSpPr/>
          <p:nvPr/>
        </p:nvSpPr>
        <p:spPr>
          <a:xfrm>
            <a:off x="485717" y="4454258"/>
            <a:ext cx="3690451" cy="700088"/>
          </a:xfrm>
          <a:custGeom>
            <a:avLst/>
            <a:gdLst/>
            <a:ahLst/>
            <a:cxnLst/>
            <a:rect l="l" t="t" r="r" b="b"/>
            <a:pathLst>
              <a:path w="5591" h="588" extrusionOk="0">
                <a:moveTo>
                  <a:pt x="0" y="0"/>
                </a:moveTo>
                <a:lnTo>
                  <a:pt x="5591" y="585"/>
                </a:lnTo>
                <a:lnTo>
                  <a:pt x="4415" y="588"/>
                </a:lnTo>
                <a:lnTo>
                  <a:pt x="12" y="4"/>
                </a:lnTo>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
        <p:nvSpPr>
          <p:cNvPr id="82" name="Google Shape;82;p30"/>
          <p:cNvSpPr/>
          <p:nvPr/>
        </p:nvSpPr>
        <p:spPr>
          <a:xfrm>
            <a:off x="-6042" y="4343440"/>
            <a:ext cx="3402300" cy="810600"/>
          </a:xfrm>
          <a:prstGeom prst="rtTriangle">
            <a:avLst/>
          </a:prstGeom>
          <a:blipFill rotWithShape="1">
            <a:blip r:embed="rId2">
              <a:alphaModFix amt="50000"/>
            </a:blip>
            <a:tile tx="0" ty="0" sx="50001" sy="50001" flip="none" algn="t"/>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cxnSp>
        <p:nvCxnSpPr>
          <p:cNvPr id="83" name="Google Shape;83;p30"/>
          <p:cNvCxnSpPr/>
          <p:nvPr/>
        </p:nvCxnSpPr>
        <p:spPr>
          <a:xfrm>
            <a:off x="-9237" y="4340803"/>
            <a:ext cx="3405600" cy="813300"/>
          </a:xfrm>
          <a:prstGeom prst="straightConnector1">
            <a:avLst/>
          </a:prstGeom>
          <a:noFill/>
          <a:ln w="12050" cap="flat" cmpd="sng">
            <a:solidFill>
              <a:srgbClr val="93C5D8"/>
            </a:solidFill>
            <a:prstDash val="solid"/>
            <a:miter lim="800000"/>
            <a:headEnd type="none" w="sm" len="sm"/>
            <a:tailEnd type="none" w="sm" len="sm"/>
          </a:ln>
        </p:spPr>
      </p:cxnSp>
      <p:sp>
        <p:nvSpPr>
          <p:cNvPr id="84" name="Google Shape;84;p30"/>
          <p:cNvSpPr/>
          <p:nvPr/>
        </p:nvSpPr>
        <p:spPr>
          <a:xfrm>
            <a:off x="8664112" y="3741330"/>
            <a:ext cx="183000" cy="171600"/>
          </a:xfrm>
          <a:prstGeom prst="chevron">
            <a:avLst>
              <a:gd name="adj" fmla="val 50000"/>
            </a:avLst>
          </a:prstGeom>
          <a:gradFill>
            <a:gsLst>
              <a:gs pos="0">
                <a:srgbClr val="1488A5"/>
              </a:gs>
              <a:gs pos="72000">
                <a:srgbClr val="4DB7DA"/>
              </a:gs>
              <a:gs pos="100000">
                <a:srgbClr val="7CC2DD"/>
              </a:gs>
            </a:gsLst>
            <a:lin ang="16200038" scaled="0"/>
          </a:gradFill>
          <a:ln w="9525" cap="rnd" cmpd="sng">
            <a:solidFill>
              <a:srgbClr val="20768B"/>
            </a:solidFill>
            <a:prstDash val="solid"/>
            <a:round/>
            <a:headEnd type="none" w="sm" len="sm"/>
            <a:tailEnd type="none" w="sm" len="sm"/>
          </a:ln>
          <a:effectLst>
            <a:outerShdw blurRad="50800" dist="25400" dir="5400000">
              <a:srgbClr val="000000">
                <a:alpha val="45098"/>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
        <p:nvSpPr>
          <p:cNvPr id="85" name="Google Shape;85;p30"/>
          <p:cNvSpPr/>
          <p:nvPr/>
        </p:nvSpPr>
        <p:spPr>
          <a:xfrm>
            <a:off x="8477696" y="3741330"/>
            <a:ext cx="183000" cy="171600"/>
          </a:xfrm>
          <a:prstGeom prst="chevron">
            <a:avLst>
              <a:gd name="adj" fmla="val 50000"/>
            </a:avLst>
          </a:prstGeom>
          <a:gradFill>
            <a:gsLst>
              <a:gs pos="0">
                <a:srgbClr val="1488A5"/>
              </a:gs>
              <a:gs pos="72000">
                <a:srgbClr val="4DB7DA"/>
              </a:gs>
              <a:gs pos="100000">
                <a:srgbClr val="7CC2DD"/>
              </a:gs>
            </a:gsLst>
            <a:lin ang="16200038" scaled="0"/>
          </a:gradFill>
          <a:ln w="9525" cap="rnd" cmpd="sng">
            <a:solidFill>
              <a:srgbClr val="20768B"/>
            </a:solidFill>
            <a:prstDash val="solid"/>
            <a:round/>
            <a:headEnd type="none" w="sm" len="sm"/>
            <a:tailEnd type="none" w="sm" len="sm"/>
          </a:ln>
          <a:effectLst>
            <a:outerShdw blurRad="50800" dist="25400" dir="5400000">
              <a:srgbClr val="000000">
                <a:alpha val="45098"/>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31"/>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31"/>
          <p:cNvSpPr txBox="1">
            <a:spLocks noGrp="1"/>
          </p:cNvSpPr>
          <p:nvPr>
            <p:ph type="body" idx="1"/>
          </p:nvPr>
        </p:nvSpPr>
        <p:spPr>
          <a:xfrm rot="5400000">
            <a:off x="2927249" y="-1359054"/>
            <a:ext cx="3289500" cy="8229600"/>
          </a:xfrm>
          <a:prstGeom prst="rect">
            <a:avLst/>
          </a:prstGeom>
          <a:noFill/>
          <a:ln>
            <a:noFill/>
          </a:ln>
        </p:spPr>
        <p:txBody>
          <a:bodyPr spcFirstLastPara="1" wrap="square" lIns="91425" tIns="45700" rIns="91425" bIns="45700" anchor="t" anchorCtr="0">
            <a:noAutofit/>
          </a:bodyPr>
          <a:lstStyle>
            <a:lvl1pPr marL="457200" lvl="0" indent="-306324" algn="l">
              <a:lnSpc>
                <a:spcPct val="100000"/>
              </a:lnSpc>
              <a:spcBef>
                <a:spcPts val="400"/>
              </a:spcBef>
              <a:spcAft>
                <a:spcPts val="0"/>
              </a:spcAft>
              <a:buSzPts val="1224"/>
              <a:buChar char="?"/>
              <a:defRPr/>
            </a:lvl1pPr>
            <a:lvl2pPr marL="914400" lvl="1" indent="-342900" algn="l">
              <a:lnSpc>
                <a:spcPct val="100000"/>
              </a:lnSpc>
              <a:spcBef>
                <a:spcPts val="324"/>
              </a:spcBef>
              <a:spcAft>
                <a:spcPts val="0"/>
              </a:spcAft>
              <a:buSzPts val="1800"/>
              <a:buChar char="◦"/>
              <a:defRPr/>
            </a:lvl2pPr>
            <a:lvl3pPr marL="1371600" lvl="2" indent="-342900" algn="l">
              <a:lnSpc>
                <a:spcPct val="100000"/>
              </a:lnSpc>
              <a:spcBef>
                <a:spcPts val="350"/>
              </a:spcBef>
              <a:spcAft>
                <a:spcPts val="0"/>
              </a:spcAft>
              <a:buSzPts val="1800"/>
              <a:buChar char="●"/>
              <a:defRPr/>
            </a:lvl3pPr>
            <a:lvl4pPr marL="1828800" lvl="3" indent="-342900" algn="l">
              <a:lnSpc>
                <a:spcPct val="100000"/>
              </a:lnSpc>
              <a:spcBef>
                <a:spcPts val="350"/>
              </a:spcBef>
              <a:spcAft>
                <a:spcPts val="0"/>
              </a:spcAft>
              <a:buSzPts val="1800"/>
              <a:buChar char="●"/>
              <a:defRPr/>
            </a:lvl4pPr>
            <a:lvl5pPr marL="2286000" lvl="4" indent="-342900" algn="l">
              <a:lnSpc>
                <a:spcPct val="100000"/>
              </a:lnSpc>
              <a:spcBef>
                <a:spcPts val="350"/>
              </a:spcBef>
              <a:spcAft>
                <a:spcPts val="0"/>
              </a:spcAft>
              <a:buSzPts val="1800"/>
              <a:buChar char="●"/>
              <a:defRPr/>
            </a:lvl5pPr>
            <a:lvl6pPr marL="2743200" lvl="5" indent="-342900" algn="l">
              <a:lnSpc>
                <a:spcPct val="100000"/>
              </a:lnSpc>
              <a:spcBef>
                <a:spcPts val="350"/>
              </a:spcBef>
              <a:spcAft>
                <a:spcPts val="0"/>
              </a:spcAft>
              <a:buSzPts val="1800"/>
              <a:buChar char="■"/>
              <a:defRPr/>
            </a:lvl6pPr>
            <a:lvl7pPr marL="3200400" lvl="6" indent="-342900" algn="l">
              <a:lnSpc>
                <a:spcPct val="100000"/>
              </a:lnSpc>
              <a:spcBef>
                <a:spcPts val="350"/>
              </a:spcBef>
              <a:spcAft>
                <a:spcPts val="0"/>
              </a:spcAft>
              <a:buSzPts val="1800"/>
              <a:buChar char="■"/>
              <a:defRPr/>
            </a:lvl7pPr>
            <a:lvl8pPr marL="3657600" lvl="7" indent="-342900" algn="l">
              <a:lnSpc>
                <a:spcPct val="100000"/>
              </a:lnSpc>
              <a:spcBef>
                <a:spcPts val="350"/>
              </a:spcBef>
              <a:spcAft>
                <a:spcPts val="0"/>
              </a:spcAft>
              <a:buSzPts val="1800"/>
              <a:buChar char="■"/>
              <a:defRPr/>
            </a:lvl8pPr>
            <a:lvl9pPr marL="4114800" lvl="8" indent="-342900" algn="l">
              <a:lnSpc>
                <a:spcPct val="100000"/>
              </a:lnSpc>
              <a:spcBef>
                <a:spcPts val="350"/>
              </a:spcBef>
              <a:spcAft>
                <a:spcPts val="0"/>
              </a:spcAft>
              <a:buSzPts val="1800"/>
              <a:buChar char="■"/>
              <a:defRPr/>
            </a:lvl9pPr>
          </a:lstStyle>
          <a:p>
            <a:endParaRPr/>
          </a:p>
        </p:txBody>
      </p:sp>
      <p:sp>
        <p:nvSpPr>
          <p:cNvPr id="89" name="Google Shape;89;p31"/>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31"/>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1"/>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1"/>
          <p:cNvSpPr/>
          <p:nvPr/>
        </p:nvSpPr>
        <p:spPr>
          <a:xfrm>
            <a:off x="499273" y="4458702"/>
            <a:ext cx="4940624" cy="690807"/>
          </a:xfrm>
          <a:custGeom>
            <a:avLst/>
            <a:gdLst/>
            <a:ahLst/>
            <a:cxnLst/>
            <a:rect l="l" t="t" r="r" b="b"/>
            <a:pathLst>
              <a:path w="7485" h="337" extrusionOk="0">
                <a:moveTo>
                  <a:pt x="0" y="2"/>
                </a:moveTo>
                <a:lnTo>
                  <a:pt x="7485" y="337"/>
                </a:lnTo>
                <a:lnTo>
                  <a:pt x="5558" y="337"/>
                </a:lnTo>
                <a:lnTo>
                  <a:pt x="1" y="0"/>
                </a:lnTo>
              </a:path>
            </a:pathLst>
          </a:custGeom>
          <a:solidFill>
            <a:srgbClr val="9CCADC">
              <a:alpha val="40000"/>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ucida Sans"/>
              <a:ea typeface="Lucida Sans"/>
              <a:cs typeface="Lucida Sans"/>
              <a:sym typeface="Lucida Sans"/>
            </a:endParaRPr>
          </a:p>
        </p:txBody>
      </p:sp>
      <p:sp>
        <p:nvSpPr>
          <p:cNvPr id="7" name="Google Shape;7;p21"/>
          <p:cNvSpPr/>
          <p:nvPr/>
        </p:nvSpPr>
        <p:spPr>
          <a:xfrm>
            <a:off x="485717" y="4454258"/>
            <a:ext cx="3690451" cy="700088"/>
          </a:xfrm>
          <a:custGeom>
            <a:avLst/>
            <a:gdLst/>
            <a:ahLst/>
            <a:cxnLst/>
            <a:rect l="l" t="t" r="r" b="b"/>
            <a:pathLst>
              <a:path w="5591" h="588" extrusionOk="0">
                <a:moveTo>
                  <a:pt x="0" y="0"/>
                </a:moveTo>
                <a:lnTo>
                  <a:pt x="5591" y="585"/>
                </a:lnTo>
                <a:lnTo>
                  <a:pt x="4415" y="588"/>
                </a:lnTo>
                <a:lnTo>
                  <a:pt x="12" y="4"/>
                </a:lnTo>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ucida Sans"/>
              <a:ea typeface="Lucida Sans"/>
              <a:cs typeface="Lucida Sans"/>
              <a:sym typeface="Lucida Sans"/>
            </a:endParaRPr>
          </a:p>
        </p:txBody>
      </p:sp>
      <p:sp>
        <p:nvSpPr>
          <p:cNvPr id="8" name="Google Shape;8;p21"/>
          <p:cNvSpPr/>
          <p:nvPr/>
        </p:nvSpPr>
        <p:spPr>
          <a:xfrm>
            <a:off x="-6042" y="4343440"/>
            <a:ext cx="3402300" cy="810600"/>
          </a:xfrm>
          <a:prstGeom prst="rtTriangle">
            <a:avLst/>
          </a:prstGeom>
          <a:blipFill rotWithShape="1">
            <a:blip r:embed="rId12">
              <a:alphaModFix amt="50000"/>
            </a:blip>
            <a:tile tx="0" ty="0" sx="50001" sy="50001" flip="none" algn="t"/>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Lucida Sans"/>
              <a:ea typeface="Lucida Sans"/>
              <a:cs typeface="Lucida Sans"/>
              <a:sym typeface="Lucida Sans"/>
            </a:endParaRPr>
          </a:p>
        </p:txBody>
      </p:sp>
      <p:cxnSp>
        <p:nvCxnSpPr>
          <p:cNvPr id="9" name="Google Shape;9;p21"/>
          <p:cNvCxnSpPr/>
          <p:nvPr/>
        </p:nvCxnSpPr>
        <p:spPr>
          <a:xfrm>
            <a:off x="-9237" y="4340803"/>
            <a:ext cx="3405600" cy="813300"/>
          </a:xfrm>
          <a:prstGeom prst="straightConnector1">
            <a:avLst/>
          </a:prstGeom>
          <a:noFill/>
          <a:ln w="12050" cap="flat" cmpd="sng">
            <a:solidFill>
              <a:srgbClr val="93C5D8"/>
            </a:solidFill>
            <a:prstDash val="solid"/>
            <a:miter lim="800000"/>
            <a:headEnd type="none" w="sm" len="sm"/>
            <a:tailEnd type="none" w="sm" len="sm"/>
          </a:ln>
        </p:spPr>
      </p:cxnSp>
      <p:sp>
        <p:nvSpPr>
          <p:cNvPr id="10" name="Google Shape;10;p21"/>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dk2"/>
              </a:buClr>
              <a:buSzPts val="4100"/>
              <a:buFont typeface="Lucida Sans"/>
              <a:buNone/>
              <a:defRPr sz="4100" b="1" i="0" u="none" strike="noStrike" cap="none">
                <a:solidFill>
                  <a:schemeClr val="dk2"/>
                </a:solidFill>
                <a:latin typeface="Lucida Sans"/>
                <a:ea typeface="Lucida Sans"/>
                <a:cs typeface="Lucida Sans"/>
                <a:sym typeface="Lucida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1"/>
          <p:cNvSpPr txBox="1">
            <a:spLocks noGrp="1"/>
          </p:cNvSpPr>
          <p:nvPr>
            <p:ph type="body" idx="1"/>
          </p:nvPr>
        </p:nvSpPr>
        <p:spPr>
          <a:xfrm>
            <a:off x="457200" y="1110996"/>
            <a:ext cx="8229600" cy="3394500"/>
          </a:xfrm>
          <a:prstGeom prst="rect">
            <a:avLst/>
          </a:prstGeom>
          <a:noFill/>
          <a:ln>
            <a:noFill/>
          </a:ln>
        </p:spPr>
        <p:txBody>
          <a:bodyPr spcFirstLastPara="1" wrap="square" lIns="91425" tIns="45700" rIns="91425" bIns="45700" anchor="t" anchorCtr="0">
            <a:noAutofit/>
          </a:bodyPr>
          <a:lstStyle>
            <a:lvl1pPr marL="457200" marR="0" lvl="0" indent="-345186" algn="l" rtl="0">
              <a:lnSpc>
                <a:spcPct val="100000"/>
              </a:lnSpc>
              <a:spcBef>
                <a:spcPts val="400"/>
              </a:spcBef>
              <a:spcAft>
                <a:spcPts val="0"/>
              </a:spcAft>
              <a:buClr>
                <a:schemeClr val="accent1"/>
              </a:buClr>
              <a:buSzPts val="1836"/>
              <a:buFont typeface="Noto Sans Symbols"/>
              <a:buChar char="🞂"/>
              <a:defRPr sz="2700" b="0" i="0" u="none" strike="noStrike" cap="none">
                <a:solidFill>
                  <a:schemeClr val="dk1"/>
                </a:solidFill>
                <a:latin typeface="Lucida Sans"/>
                <a:ea typeface="Lucida Sans"/>
                <a:cs typeface="Lucida Sans"/>
                <a:sym typeface="Lucida Sans"/>
              </a:defRPr>
            </a:lvl1pPr>
            <a:lvl2pPr marL="914400" marR="0" lvl="1" indent="-374650" algn="l" rtl="0">
              <a:lnSpc>
                <a:spcPct val="100000"/>
              </a:lnSpc>
              <a:spcBef>
                <a:spcPts val="324"/>
              </a:spcBef>
              <a:spcAft>
                <a:spcPts val="0"/>
              </a:spcAft>
              <a:buClr>
                <a:schemeClr val="accent1"/>
              </a:buClr>
              <a:buSzPts val="2300"/>
              <a:buFont typeface="Verdana"/>
              <a:buChar char="◦"/>
              <a:defRPr sz="2300" b="0" i="0" u="none" strike="noStrike" cap="none">
                <a:solidFill>
                  <a:schemeClr val="dk1"/>
                </a:solidFill>
                <a:latin typeface="Lucida Sans"/>
                <a:ea typeface="Lucida Sans"/>
                <a:cs typeface="Lucida Sans"/>
                <a:sym typeface="Lucida Sans"/>
              </a:defRPr>
            </a:lvl2pPr>
            <a:lvl3pPr marL="1371600" marR="0" lvl="2" indent="-361950" algn="l" rtl="0">
              <a:lnSpc>
                <a:spcPct val="100000"/>
              </a:lnSpc>
              <a:spcBef>
                <a:spcPts val="350"/>
              </a:spcBef>
              <a:spcAft>
                <a:spcPts val="0"/>
              </a:spcAft>
              <a:buClr>
                <a:schemeClr val="accent2"/>
              </a:buClr>
              <a:buSzPts val="2100"/>
              <a:buFont typeface="Noto Sans Symbols"/>
              <a:buChar char="●"/>
              <a:defRPr sz="2100" b="0" i="0" u="none" strike="noStrike" cap="none">
                <a:solidFill>
                  <a:schemeClr val="dk1"/>
                </a:solidFill>
                <a:latin typeface="Lucida Sans"/>
                <a:ea typeface="Lucida Sans"/>
                <a:cs typeface="Lucida Sans"/>
                <a:sym typeface="Lucida Sans"/>
              </a:defRPr>
            </a:lvl3pPr>
            <a:lvl4pPr marL="1828800" marR="0" lvl="3" indent="-349250" algn="l" rtl="0">
              <a:lnSpc>
                <a:spcPct val="100000"/>
              </a:lnSpc>
              <a:spcBef>
                <a:spcPts val="350"/>
              </a:spcBef>
              <a:spcAft>
                <a:spcPts val="0"/>
              </a:spcAft>
              <a:buClr>
                <a:schemeClr val="accent2"/>
              </a:buClr>
              <a:buSzPts val="1900"/>
              <a:buFont typeface="Noto Sans Symbols"/>
              <a:buChar char="●"/>
              <a:defRPr sz="1900" b="0" i="0" u="none" strike="noStrike" cap="none">
                <a:solidFill>
                  <a:schemeClr val="dk1"/>
                </a:solidFill>
                <a:latin typeface="Lucida Sans"/>
                <a:ea typeface="Lucida Sans"/>
                <a:cs typeface="Lucida Sans"/>
                <a:sym typeface="Lucida Sans"/>
              </a:defRPr>
            </a:lvl4pPr>
            <a:lvl5pPr marL="2286000" marR="0" lvl="4" indent="-342900" algn="l" rtl="0">
              <a:lnSpc>
                <a:spcPct val="100000"/>
              </a:lnSpc>
              <a:spcBef>
                <a:spcPts val="350"/>
              </a:spcBef>
              <a:spcAft>
                <a:spcPts val="0"/>
              </a:spcAft>
              <a:buClr>
                <a:schemeClr val="accent2"/>
              </a:buClr>
              <a:buSzPts val="1800"/>
              <a:buFont typeface="Noto Sans Symbols"/>
              <a:buChar char="●"/>
              <a:defRPr sz="1800" b="0" i="0" u="none" strike="noStrike" cap="none">
                <a:solidFill>
                  <a:schemeClr val="dk1"/>
                </a:solidFill>
                <a:latin typeface="Lucida Sans"/>
                <a:ea typeface="Lucida Sans"/>
                <a:cs typeface="Lucida Sans"/>
                <a:sym typeface="Lucida Sans"/>
              </a:defRPr>
            </a:lvl5pPr>
            <a:lvl6pPr marL="2743200" marR="0" lvl="5" indent="-342900" algn="l" rtl="0">
              <a:lnSpc>
                <a:spcPct val="100000"/>
              </a:lnSpc>
              <a:spcBef>
                <a:spcPts val="350"/>
              </a:spcBef>
              <a:spcAft>
                <a:spcPts val="0"/>
              </a:spcAft>
              <a:buClr>
                <a:schemeClr val="accent3"/>
              </a:buClr>
              <a:buSzPts val="1800"/>
              <a:buFont typeface="Noto Sans Symbols"/>
              <a:buChar char="■"/>
              <a:defRPr sz="1800" b="0" i="0" u="none" strike="noStrike" cap="none">
                <a:solidFill>
                  <a:schemeClr val="dk1"/>
                </a:solidFill>
                <a:latin typeface="Lucida Sans"/>
                <a:ea typeface="Lucida Sans"/>
                <a:cs typeface="Lucida Sans"/>
                <a:sym typeface="Lucida Sans"/>
              </a:defRPr>
            </a:lvl6pPr>
            <a:lvl7pPr marL="3200400" marR="0" lvl="6" indent="-330200" algn="l" rtl="0">
              <a:lnSpc>
                <a:spcPct val="100000"/>
              </a:lnSpc>
              <a:spcBef>
                <a:spcPts val="350"/>
              </a:spcBef>
              <a:spcAft>
                <a:spcPts val="0"/>
              </a:spcAft>
              <a:buClr>
                <a:schemeClr val="accent3"/>
              </a:buClr>
              <a:buSzPts val="1600"/>
              <a:buFont typeface="Noto Sans Symbols"/>
              <a:buChar char="■"/>
              <a:defRPr sz="1600" b="0" i="0" u="none" strike="noStrike" cap="none">
                <a:solidFill>
                  <a:schemeClr val="dk1"/>
                </a:solidFill>
                <a:latin typeface="Lucida Sans"/>
                <a:ea typeface="Lucida Sans"/>
                <a:cs typeface="Lucida Sans"/>
                <a:sym typeface="Lucida Sans"/>
              </a:defRPr>
            </a:lvl7pPr>
            <a:lvl8pPr marL="3657600" marR="0" lvl="7" indent="-330200" algn="l" rtl="0">
              <a:lnSpc>
                <a:spcPct val="100000"/>
              </a:lnSpc>
              <a:spcBef>
                <a:spcPts val="350"/>
              </a:spcBef>
              <a:spcAft>
                <a:spcPts val="0"/>
              </a:spcAft>
              <a:buClr>
                <a:schemeClr val="accent3"/>
              </a:buClr>
              <a:buSzPts val="1600"/>
              <a:buFont typeface="Noto Sans Symbols"/>
              <a:buChar char="■"/>
              <a:defRPr sz="1600" b="0" i="0" u="none" strike="noStrike" cap="none">
                <a:solidFill>
                  <a:schemeClr val="dk1"/>
                </a:solidFill>
                <a:latin typeface="Lucida Sans"/>
                <a:ea typeface="Lucida Sans"/>
                <a:cs typeface="Lucida Sans"/>
                <a:sym typeface="Lucida Sans"/>
              </a:defRPr>
            </a:lvl8pPr>
            <a:lvl9pPr marL="4114800" marR="0" lvl="8" indent="-330200" algn="l" rtl="0">
              <a:lnSpc>
                <a:spcPct val="100000"/>
              </a:lnSpc>
              <a:spcBef>
                <a:spcPts val="350"/>
              </a:spcBef>
              <a:spcAft>
                <a:spcPts val="0"/>
              </a:spcAft>
              <a:buClr>
                <a:schemeClr val="accent3"/>
              </a:buClr>
              <a:buSzPts val="1600"/>
              <a:buFont typeface="Noto Sans Symbols"/>
              <a:buChar char="■"/>
              <a:defRPr sz="1600" b="0" i="0" u="none" strike="noStrike" cap="none">
                <a:solidFill>
                  <a:schemeClr val="dk1"/>
                </a:solidFill>
                <a:latin typeface="Lucida Sans"/>
                <a:ea typeface="Lucida Sans"/>
                <a:cs typeface="Lucida Sans"/>
                <a:sym typeface="Lucida Sans"/>
              </a:defRPr>
            </a:lvl9pPr>
          </a:lstStyle>
          <a:p>
            <a:endParaRPr/>
          </a:p>
        </p:txBody>
      </p:sp>
      <p:sp>
        <p:nvSpPr>
          <p:cNvPr id="12" name="Google Shape;12;p21"/>
          <p:cNvSpPr txBox="1">
            <a:spLocks noGrp="1"/>
          </p:cNvSpPr>
          <p:nvPr>
            <p:ph type="dt" idx="10"/>
          </p:nvPr>
        </p:nvSpPr>
        <p:spPr>
          <a:xfrm>
            <a:off x="6727032" y="4805958"/>
            <a:ext cx="1920300" cy="274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Lucida Sans"/>
                <a:ea typeface="Lucida Sans"/>
                <a:cs typeface="Lucida Sans"/>
                <a:sym typeface="Lucida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9pPr>
          </a:lstStyle>
          <a:p>
            <a:endParaRPr/>
          </a:p>
        </p:txBody>
      </p:sp>
      <p:sp>
        <p:nvSpPr>
          <p:cNvPr id="13" name="Google Shape;13;p21"/>
          <p:cNvSpPr txBox="1">
            <a:spLocks noGrp="1"/>
          </p:cNvSpPr>
          <p:nvPr>
            <p:ph type="ftr" idx="11"/>
          </p:nvPr>
        </p:nvSpPr>
        <p:spPr>
          <a:xfrm>
            <a:off x="4380072" y="4805958"/>
            <a:ext cx="2350800" cy="273900"/>
          </a:xfrm>
          <a:prstGeom prst="rect">
            <a:avLst/>
          </a:prstGeom>
          <a:noFill/>
          <a:ln>
            <a:noFill/>
          </a:ln>
        </p:spPr>
        <p:txBody>
          <a:bodyPr spcFirstLastPara="1" wrap="square" lIns="91425" tIns="45700" rIns="91425" bIns="45700" anchor="b" anchorCtr="0">
            <a:noAutofit/>
          </a:bodyPr>
          <a:lstStyle>
            <a:lvl1pPr marR="0" lvl="0" algn="r"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Lucida Sans"/>
                <a:ea typeface="Lucida Sans"/>
                <a:cs typeface="Lucida Sans"/>
                <a:sym typeface="Lucida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Lucida Sans"/>
                <a:ea typeface="Lucida Sans"/>
                <a:cs typeface="Lucida Sans"/>
                <a:sym typeface="Lucida Sans"/>
              </a:defRPr>
            </a:lvl9pPr>
          </a:lstStyle>
          <a:p>
            <a:endParaRPr/>
          </a:p>
        </p:txBody>
      </p:sp>
      <p:sp>
        <p:nvSpPr>
          <p:cNvPr id="14" name="Google Shape;14;p21"/>
          <p:cNvSpPr txBox="1">
            <a:spLocks noGrp="1"/>
          </p:cNvSpPr>
          <p:nvPr>
            <p:ph type="sldNum" idx="12"/>
          </p:nvPr>
        </p:nvSpPr>
        <p:spPr>
          <a:xfrm>
            <a:off x="8647272" y="4805958"/>
            <a:ext cx="365700" cy="2739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1"/>
                </a:solidFill>
                <a:latin typeface="Lucida Sans"/>
                <a:ea typeface="Lucida Sans"/>
                <a:cs typeface="Lucida Sans"/>
                <a:sym typeface="Lucida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8"/>
        <p:cNvGrpSpPr/>
        <p:nvPr/>
      </p:nvGrpSpPr>
      <p:grpSpPr>
        <a:xfrm>
          <a:off x="0" y="0"/>
          <a:ext cx="0" cy="0"/>
          <a:chOff x="0" y="0"/>
          <a:chExt cx="0" cy="0"/>
        </a:xfrm>
      </p:grpSpPr>
      <p:sp>
        <p:nvSpPr>
          <p:cNvPr id="99" name="Google Shape;99;p3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00" name="Google Shape;100;p3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01" name="Google Shape;101;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kjorstad@ahastar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tproctor@ahastars.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
          <p:cNvSpPr txBox="1">
            <a:spLocks noGrp="1"/>
          </p:cNvSpPr>
          <p:nvPr>
            <p:ph type="ctrTitle"/>
          </p:nvPr>
        </p:nvSpPr>
        <p:spPr>
          <a:xfrm>
            <a:off x="685800" y="1314451"/>
            <a:ext cx="7772400" cy="1372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2"/>
              </a:buClr>
              <a:buSzPts val="4800"/>
              <a:buFont typeface="Lucida Sans"/>
              <a:buNone/>
            </a:pPr>
            <a:r>
              <a:rPr lang="en" dirty="0">
                <a:latin typeface="+mj-lt"/>
              </a:rPr>
              <a:t>Sophomore College Planning Meeting	</a:t>
            </a:r>
            <a:endParaRPr dirty="0">
              <a:latin typeface="+mj-lt"/>
            </a:endParaRPr>
          </a:p>
        </p:txBody>
      </p:sp>
      <p:sp>
        <p:nvSpPr>
          <p:cNvPr id="148" name="Google Shape;148;p1"/>
          <p:cNvSpPr txBox="1">
            <a:spLocks noGrp="1"/>
          </p:cNvSpPr>
          <p:nvPr>
            <p:ph type="subTitle" idx="1"/>
          </p:nvPr>
        </p:nvSpPr>
        <p:spPr>
          <a:xfrm>
            <a:off x="685800" y="2708705"/>
            <a:ext cx="7772400" cy="899700"/>
          </a:xfrm>
          <a:prstGeom prst="rect">
            <a:avLst/>
          </a:prstGeom>
          <a:noFill/>
          <a:ln>
            <a:noFill/>
          </a:ln>
        </p:spPr>
        <p:txBody>
          <a:bodyPr spcFirstLastPara="1" wrap="square" lIns="45700" tIns="45700" rIns="45700" bIns="45700" anchor="t" anchorCtr="0">
            <a:noAutofit/>
          </a:bodyPr>
          <a:lstStyle/>
          <a:p>
            <a:pPr marL="0" lvl="0" indent="0" algn="ctr" rtl="0">
              <a:lnSpc>
                <a:spcPct val="100000"/>
              </a:lnSpc>
              <a:spcBef>
                <a:spcPts val="0"/>
              </a:spcBef>
              <a:spcAft>
                <a:spcPts val="0"/>
              </a:spcAft>
              <a:buSzPts val="2448"/>
              <a:buNone/>
            </a:pPr>
            <a:r>
              <a:rPr lang="en" sz="3600" dirty="0">
                <a:latin typeface="+mj-lt"/>
              </a:rPr>
              <a:t>Tuesday, April 9, 2024</a:t>
            </a:r>
            <a:endParaRPr sz="3600"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9"/>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More from Naviance</a:t>
            </a:r>
            <a:endParaRPr>
              <a:latin typeface="Maven Pro"/>
              <a:ea typeface="Maven Pro"/>
              <a:cs typeface="Maven Pro"/>
              <a:sym typeface="Maven Pro"/>
            </a:endParaRPr>
          </a:p>
        </p:txBody>
      </p:sp>
      <p:pic>
        <p:nvPicPr>
          <p:cNvPr id="196" name="Google Shape;196;p9"/>
          <p:cNvPicPr preferRelativeResize="0">
            <a:picLocks noGrp="1"/>
          </p:cNvPicPr>
          <p:nvPr>
            <p:ph type="body" idx="1"/>
          </p:nvPr>
        </p:nvPicPr>
        <p:blipFill rotWithShape="1">
          <a:blip r:embed="rId3">
            <a:alphaModFix/>
          </a:blip>
          <a:srcRect/>
          <a:stretch/>
        </p:blipFill>
        <p:spPr>
          <a:xfrm>
            <a:off x="1433780" y="1100904"/>
            <a:ext cx="6093562" cy="328821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0"/>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109728" lvl="0" indent="0" algn="l" rtl="0">
              <a:lnSpc>
                <a:spcPct val="100000"/>
              </a:lnSpc>
              <a:spcBef>
                <a:spcPts val="0"/>
              </a:spcBef>
              <a:spcAft>
                <a:spcPts val="0"/>
              </a:spcAft>
              <a:buSzPts val="1836"/>
              <a:buNone/>
            </a:pPr>
            <a:r>
              <a:rPr lang="en" sz="2500">
                <a:latin typeface="Maven Pro"/>
                <a:ea typeface="Maven Pro"/>
                <a:cs typeface="Maven Pro"/>
                <a:sym typeface="Maven Pro"/>
              </a:rPr>
              <a:t>Whether you are attending a college event virtually or in person, think about:</a:t>
            </a:r>
            <a:endParaRPr sz="2500">
              <a:latin typeface="Maven Pro"/>
              <a:ea typeface="Maven Pro"/>
              <a:cs typeface="Maven Pro"/>
              <a:sym typeface="Maven Pro"/>
            </a:endParaRPr>
          </a:p>
          <a:p>
            <a:pPr marL="457200" lvl="0" indent="-293624" algn="l" rtl="0">
              <a:lnSpc>
                <a:spcPct val="100000"/>
              </a:lnSpc>
              <a:spcBef>
                <a:spcPts val="0"/>
              </a:spcBef>
              <a:spcAft>
                <a:spcPts val="0"/>
              </a:spcAft>
              <a:buSzPts val="1024"/>
              <a:buFont typeface="Maven Pro"/>
              <a:buChar char="●"/>
            </a:pPr>
            <a:r>
              <a:rPr lang="en" sz="2500">
                <a:latin typeface="Maven Pro"/>
                <a:ea typeface="Maven Pro"/>
                <a:cs typeface="Maven Pro"/>
                <a:sym typeface="Maven Pro"/>
              </a:rPr>
              <a:t>Researching ahead of time what colleges you might like to see or sessions you would like to attend and use the “Questions to ask” handout.</a:t>
            </a:r>
            <a:endParaRPr sz="2500">
              <a:latin typeface="Maven Pro"/>
              <a:ea typeface="Maven Pro"/>
              <a:cs typeface="Maven Pro"/>
              <a:sym typeface="Maven Pro"/>
            </a:endParaRPr>
          </a:p>
          <a:p>
            <a:pPr marL="914400" lvl="0" indent="-293624" algn="l" rtl="0">
              <a:lnSpc>
                <a:spcPct val="100000"/>
              </a:lnSpc>
              <a:spcBef>
                <a:spcPts val="0"/>
              </a:spcBef>
              <a:spcAft>
                <a:spcPts val="0"/>
              </a:spcAft>
              <a:buSzPts val="1024"/>
              <a:buChar char="●"/>
            </a:pPr>
            <a:r>
              <a:rPr lang="en" sz="2500">
                <a:latin typeface="Maven Pro"/>
                <a:ea typeface="Maven Pro"/>
                <a:cs typeface="Maven Pro"/>
                <a:sym typeface="Maven Pro"/>
              </a:rPr>
              <a:t>Registering in advance for the college fair and, if in person, bring your printed registration code to the fair to be scanned by the representative at the table</a:t>
            </a:r>
            <a:r>
              <a:rPr lang="en" sz="2500"/>
              <a:t>. STRIVEFAIR.COM</a:t>
            </a:r>
            <a:endParaRPr sz="2500"/>
          </a:p>
        </p:txBody>
      </p:sp>
      <p:sp>
        <p:nvSpPr>
          <p:cNvPr id="202" name="Google Shape;202;p10"/>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College Fairs</a:t>
            </a:r>
            <a:endParaRPr>
              <a:latin typeface="Maven Pro"/>
              <a:ea typeface="Maven Pro"/>
              <a:cs typeface="Maven Pro"/>
              <a:sym typeface="Maven Pr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5"/>
          <p:cNvSpPr txBox="1">
            <a:spLocks noGrp="1"/>
          </p:cNvSpPr>
          <p:nvPr>
            <p:ph type="body" idx="1"/>
          </p:nvPr>
        </p:nvSpPr>
        <p:spPr>
          <a:xfrm>
            <a:off x="457200" y="903350"/>
            <a:ext cx="8229600" cy="3742500"/>
          </a:xfrm>
          <a:prstGeom prst="rect">
            <a:avLst/>
          </a:prstGeom>
          <a:noFill/>
          <a:ln>
            <a:noFill/>
          </a:ln>
        </p:spPr>
        <p:txBody>
          <a:bodyPr spcFirstLastPara="1" wrap="square" lIns="91425" tIns="45700" rIns="91425" bIns="45700" anchor="t" anchorCtr="0">
            <a:noAutofit/>
          </a:bodyPr>
          <a:lstStyle/>
          <a:p>
            <a:pPr marL="365760" lvl="0" indent="-211582" algn="l" rtl="0">
              <a:lnSpc>
                <a:spcPct val="100000"/>
              </a:lnSpc>
              <a:spcBef>
                <a:spcPts val="0"/>
              </a:spcBef>
              <a:spcAft>
                <a:spcPts val="0"/>
              </a:spcAft>
              <a:buSzPts val="1136"/>
              <a:buFont typeface="Maven Pro"/>
              <a:buChar char="●"/>
            </a:pPr>
            <a:r>
              <a:rPr lang="en" sz="2000" dirty="0">
                <a:latin typeface="Maven Pro"/>
                <a:ea typeface="Maven Pro"/>
                <a:cs typeface="Maven Pro"/>
                <a:sym typeface="Maven Pro"/>
              </a:rPr>
              <a:t>Lots of virtual </a:t>
            </a:r>
            <a:r>
              <a:rPr lang="en-US" sz="2000" dirty="0">
                <a:latin typeface="Maven Pro"/>
                <a:ea typeface="Maven Pro"/>
                <a:cs typeface="Maven Pro"/>
                <a:sym typeface="Maven Pro"/>
              </a:rPr>
              <a:t>and in person visit </a:t>
            </a:r>
            <a:r>
              <a:rPr lang="en" sz="2000" dirty="0">
                <a:latin typeface="Maven Pro"/>
                <a:ea typeface="Maven Pro"/>
                <a:cs typeface="Maven Pro"/>
                <a:sym typeface="Maven Pro"/>
              </a:rPr>
              <a:t>options available. Schedule appointments online or by calling the school AT LEAST 2 WEEKS IN ADVANCE IF POSSIBLE.  </a:t>
            </a:r>
            <a:endParaRPr sz="2000" dirty="0">
              <a:latin typeface="Maven Pro"/>
              <a:ea typeface="Maven Pro"/>
              <a:cs typeface="Maven Pro"/>
              <a:sym typeface="Maven Pro"/>
            </a:endParaRPr>
          </a:p>
          <a:p>
            <a:pPr marL="365760" lvl="0" indent="-211582" algn="l" rtl="0">
              <a:lnSpc>
                <a:spcPct val="100000"/>
              </a:lnSpc>
              <a:spcBef>
                <a:spcPts val="0"/>
              </a:spcBef>
              <a:spcAft>
                <a:spcPts val="0"/>
              </a:spcAft>
              <a:buSzPts val="1136"/>
              <a:buFont typeface="Maven Pro"/>
              <a:buChar char="●"/>
            </a:pPr>
            <a:r>
              <a:rPr lang="en" sz="2000" dirty="0">
                <a:latin typeface="Maven Pro"/>
                <a:ea typeface="Maven Pro"/>
                <a:cs typeface="Maven Pro"/>
                <a:sym typeface="Maven Pro"/>
              </a:rPr>
              <a:t>Options during visits may be limited, but if possible, you should meet with someone from Admissions and get a campus tour. If you want, ask to sit in on classes or meet with faculty or coaches too.</a:t>
            </a:r>
            <a:endParaRPr sz="2000" dirty="0">
              <a:latin typeface="Maven Pro"/>
              <a:ea typeface="Maven Pro"/>
              <a:cs typeface="Maven Pro"/>
              <a:sym typeface="Maven Pro"/>
            </a:endParaRPr>
          </a:p>
          <a:p>
            <a:pPr marL="365760" lvl="0" indent="-211582" algn="l" rtl="0">
              <a:lnSpc>
                <a:spcPct val="100000"/>
              </a:lnSpc>
              <a:spcBef>
                <a:spcPts val="400"/>
              </a:spcBef>
              <a:spcAft>
                <a:spcPts val="0"/>
              </a:spcAft>
              <a:buSzPts val="1136"/>
              <a:buFont typeface="Maven Pro"/>
              <a:buChar char="●"/>
            </a:pPr>
            <a:r>
              <a:rPr lang="en" sz="2000" dirty="0">
                <a:latin typeface="Maven Pro"/>
                <a:ea typeface="Maven Pro"/>
                <a:cs typeface="Maven Pro"/>
                <a:sym typeface="Maven Pro"/>
              </a:rPr>
              <a:t>Don’t overwhelm your student by doing more than 2 visits a day—trust us!</a:t>
            </a:r>
            <a:endParaRPr sz="2000" dirty="0">
              <a:latin typeface="Maven Pro"/>
              <a:ea typeface="Maven Pro"/>
              <a:cs typeface="Maven Pro"/>
              <a:sym typeface="Maven Pro"/>
            </a:endParaRPr>
          </a:p>
          <a:p>
            <a:pPr marL="365760" lvl="0" indent="-211582" algn="l" rtl="0">
              <a:lnSpc>
                <a:spcPct val="100000"/>
              </a:lnSpc>
              <a:spcBef>
                <a:spcPts val="400"/>
              </a:spcBef>
              <a:spcAft>
                <a:spcPts val="0"/>
              </a:spcAft>
              <a:buSzPts val="1136"/>
              <a:buFont typeface="Maven Pro"/>
              <a:buChar char="●"/>
            </a:pPr>
            <a:r>
              <a:rPr lang="en" sz="2000" dirty="0">
                <a:latin typeface="Maven Pro"/>
                <a:ea typeface="Maven Pro"/>
                <a:cs typeface="Maven Pro"/>
                <a:sym typeface="Maven Pro"/>
              </a:rPr>
              <a:t>Keep notes on each school after visit.</a:t>
            </a:r>
            <a:endParaRPr sz="2000" dirty="0">
              <a:latin typeface="Maven Pro"/>
              <a:ea typeface="Maven Pro"/>
              <a:cs typeface="Maven Pro"/>
              <a:sym typeface="Maven Pro"/>
            </a:endParaRPr>
          </a:p>
          <a:p>
            <a:pPr marL="457200" lvl="0" indent="0" algn="l" rtl="0">
              <a:lnSpc>
                <a:spcPct val="100000"/>
              </a:lnSpc>
              <a:spcBef>
                <a:spcPts val="400"/>
              </a:spcBef>
              <a:spcAft>
                <a:spcPts val="0"/>
              </a:spcAft>
              <a:buSzPts val="1224"/>
              <a:buNone/>
            </a:pPr>
            <a:endParaRPr sz="1900" dirty="0">
              <a:latin typeface="Maven Pro"/>
              <a:ea typeface="Maven Pro"/>
              <a:cs typeface="Maven Pro"/>
              <a:sym typeface="Maven Pro"/>
            </a:endParaRPr>
          </a:p>
        </p:txBody>
      </p:sp>
      <p:sp>
        <p:nvSpPr>
          <p:cNvPr id="232" name="Google Shape;232;p15"/>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3700">
                <a:latin typeface="Maven Pro"/>
                <a:ea typeface="Maven Pro"/>
                <a:cs typeface="Maven Pro"/>
                <a:sym typeface="Maven Pro"/>
              </a:rPr>
              <a:t>Making College Visits</a:t>
            </a:r>
            <a:endParaRPr sz="3700">
              <a:latin typeface="Maven Pro"/>
              <a:ea typeface="Maven Pro"/>
              <a:cs typeface="Maven Pro"/>
              <a:sym typeface="Maven Pr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6"/>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49681" algn="l" rtl="0">
              <a:lnSpc>
                <a:spcPct val="100000"/>
              </a:lnSpc>
              <a:spcBef>
                <a:spcPts val="0"/>
              </a:spcBef>
              <a:spcAft>
                <a:spcPts val="0"/>
              </a:spcAft>
              <a:buSzPts val="1598"/>
              <a:buFont typeface="Maven Pro"/>
              <a:buChar char="●"/>
            </a:pPr>
            <a:r>
              <a:rPr lang="en" sz="2397" dirty="0">
                <a:latin typeface="Maven Pro"/>
                <a:ea typeface="Maven Pro"/>
                <a:cs typeface="Maven Pro"/>
                <a:sym typeface="Maven Pro"/>
              </a:rPr>
              <a:t>We usually host over 100 colleges and career speakers in the CCC during the school year. The schedule is on the digital boards outside the CCC, in Naviance, and in the Daily Bulletin which is emailed to students every day.</a:t>
            </a:r>
            <a:endParaRPr sz="2600" dirty="0">
              <a:latin typeface="Maven Pro"/>
              <a:ea typeface="Maven Pro"/>
              <a:cs typeface="Maven Pro"/>
              <a:sym typeface="Maven Pro"/>
            </a:endParaRPr>
          </a:p>
          <a:p>
            <a:pPr marL="365760" lvl="0" indent="-249681" algn="l" rtl="0">
              <a:lnSpc>
                <a:spcPct val="100000"/>
              </a:lnSpc>
              <a:spcBef>
                <a:spcPts val="400"/>
              </a:spcBef>
              <a:spcAft>
                <a:spcPts val="0"/>
              </a:spcAft>
              <a:buSzPts val="1598"/>
              <a:buFont typeface="Maven Pro"/>
              <a:buChar char="●"/>
            </a:pPr>
            <a:r>
              <a:rPr lang="en" sz="2397" dirty="0">
                <a:latin typeface="Maven Pro"/>
                <a:ea typeface="Maven Pro"/>
                <a:cs typeface="Maven Pro"/>
                <a:sym typeface="Maven Pro"/>
              </a:rPr>
              <a:t>Students must sign up at least 4 hours in advance of the visit to get a pass and have the permission of their teacher to miss class for a presentation in the CCC.</a:t>
            </a:r>
            <a:endParaRPr sz="2397" dirty="0">
              <a:latin typeface="Maven Pro"/>
              <a:ea typeface="Maven Pro"/>
              <a:cs typeface="Maven Pro"/>
              <a:sym typeface="Maven Pro"/>
            </a:endParaRPr>
          </a:p>
        </p:txBody>
      </p:sp>
      <p:sp>
        <p:nvSpPr>
          <p:cNvPr id="238" name="Google Shape;238;p16"/>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3690"/>
              <a:buFont typeface="Lucida Sans"/>
              <a:buNone/>
            </a:pPr>
            <a:r>
              <a:rPr lang="en" sz="3590">
                <a:latin typeface="Maven Pro"/>
                <a:ea typeface="Maven Pro"/>
                <a:cs typeface="Maven Pro"/>
                <a:sym typeface="Maven Pro"/>
              </a:rPr>
              <a:t>College Visits and Career Speakers in the CCC	</a:t>
            </a:r>
            <a:endParaRPr sz="3590">
              <a:latin typeface="Maven Pro"/>
              <a:ea typeface="Maven Pro"/>
              <a:cs typeface="Maven Pro"/>
              <a:sym typeface="Maven Pr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1"/>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49682" algn="l" rtl="0">
              <a:lnSpc>
                <a:spcPct val="100000"/>
              </a:lnSpc>
              <a:spcBef>
                <a:spcPts val="0"/>
              </a:spcBef>
              <a:spcAft>
                <a:spcPts val="0"/>
              </a:spcAft>
              <a:buSzPts val="1736"/>
              <a:buFont typeface="Maven Pro"/>
              <a:buChar char="●"/>
            </a:pPr>
            <a:r>
              <a:rPr lang="en" sz="2200" dirty="0">
                <a:latin typeface="Maven Pro"/>
                <a:ea typeface="Maven Pro"/>
                <a:cs typeface="Maven Pro"/>
                <a:sym typeface="Maven Pro"/>
              </a:rPr>
              <a:t>T</a:t>
            </a:r>
            <a:r>
              <a:rPr lang="en" sz="2100" dirty="0">
                <a:latin typeface="Maven Pro"/>
                <a:ea typeface="Maven Pro"/>
                <a:cs typeface="Maven Pro"/>
                <a:sym typeface="Maven Pro"/>
              </a:rPr>
              <a:t>hings are in Flux!  Testing requirements are changing all the time.</a:t>
            </a:r>
            <a:endParaRPr sz="2100" dirty="0">
              <a:latin typeface="Maven Pro"/>
              <a:ea typeface="Maven Pro"/>
              <a:cs typeface="Maven Pro"/>
              <a:sym typeface="Maven Pro"/>
            </a:endParaRPr>
          </a:p>
          <a:p>
            <a:pPr marL="365760" lvl="0" indent="-236982" algn="l" rtl="0">
              <a:lnSpc>
                <a:spcPct val="100000"/>
              </a:lnSpc>
              <a:spcBef>
                <a:spcPts val="0"/>
              </a:spcBef>
              <a:spcAft>
                <a:spcPts val="0"/>
              </a:spcAft>
              <a:buSzPts val="1536"/>
              <a:buFont typeface="Maven Pro"/>
              <a:buChar char="●"/>
            </a:pPr>
            <a:r>
              <a:rPr lang="en" sz="2100" dirty="0">
                <a:latin typeface="Maven Pro"/>
                <a:ea typeface="Maven Pro"/>
                <a:cs typeface="Maven Pro"/>
                <a:sym typeface="Maven Pro"/>
              </a:rPr>
              <a:t>All families received results of sophomore Pre-ACT in November. Testing is reviewed during the Data Day. </a:t>
            </a:r>
            <a:endParaRPr dirty="0"/>
          </a:p>
          <a:p>
            <a:pPr marL="365760" lvl="0" indent="-236982" algn="l" rtl="0">
              <a:lnSpc>
                <a:spcPct val="100000"/>
              </a:lnSpc>
              <a:spcBef>
                <a:spcPts val="0"/>
              </a:spcBef>
              <a:spcAft>
                <a:spcPts val="0"/>
              </a:spcAft>
              <a:buSzPts val="1536"/>
              <a:buFont typeface="Maven Pro"/>
              <a:buChar char="●"/>
            </a:pPr>
            <a:r>
              <a:rPr lang="en" sz="2100" dirty="0">
                <a:latin typeface="Maven Pro"/>
                <a:ea typeface="Maven Pro"/>
                <a:cs typeface="Maven Pro"/>
                <a:sym typeface="Maven Pro"/>
              </a:rPr>
              <a:t>PSAT score as a junior determines National Merit status.  The qualifying semifinalist score changes every year.</a:t>
            </a:r>
            <a:endParaRPr sz="2100" dirty="0">
              <a:latin typeface="Maven Pro"/>
              <a:ea typeface="Maven Pro"/>
              <a:cs typeface="Maven Pro"/>
              <a:sym typeface="Maven Pro"/>
            </a:endParaRPr>
          </a:p>
          <a:p>
            <a:pPr marL="365760" lvl="0" indent="-236982" algn="l" rtl="0">
              <a:lnSpc>
                <a:spcPct val="100000"/>
              </a:lnSpc>
              <a:spcBef>
                <a:spcPts val="400"/>
              </a:spcBef>
              <a:spcAft>
                <a:spcPts val="0"/>
              </a:spcAft>
              <a:buSzPts val="1536"/>
              <a:buFont typeface="Maven Pro"/>
              <a:buChar char="●"/>
            </a:pPr>
            <a:r>
              <a:rPr lang="en" sz="2100" dirty="0">
                <a:latin typeface="Maven Pro"/>
                <a:ea typeface="Maven Pro"/>
                <a:cs typeface="Maven Pro"/>
                <a:sym typeface="Maven Pro"/>
              </a:rPr>
              <a:t>AHA offers PSAT prep class in the fall</a:t>
            </a:r>
            <a:endParaRPr sz="2100" dirty="0">
              <a:latin typeface="Maven Pro"/>
              <a:ea typeface="Maven Pro"/>
              <a:cs typeface="Maven Pro"/>
              <a:sym typeface="Maven Pro"/>
            </a:endParaRPr>
          </a:p>
          <a:p>
            <a:pPr marL="365760" lvl="0" indent="-236982" algn="l" rtl="0">
              <a:lnSpc>
                <a:spcPct val="100000"/>
              </a:lnSpc>
              <a:spcBef>
                <a:spcPts val="400"/>
              </a:spcBef>
              <a:spcAft>
                <a:spcPts val="0"/>
              </a:spcAft>
              <a:buSzPts val="1536"/>
              <a:buFont typeface="Maven Pro"/>
              <a:buChar char="●"/>
            </a:pPr>
            <a:r>
              <a:rPr lang="en" sz="2100" b="1" dirty="0">
                <a:latin typeface="Maven Pro"/>
                <a:ea typeface="Maven Pro"/>
                <a:cs typeface="Maven Pro"/>
                <a:sym typeface="Maven Pro"/>
              </a:rPr>
              <a:t>All juniors will take a practice ACT in September</a:t>
            </a:r>
            <a:endParaRPr sz="2100" b="1" dirty="0">
              <a:latin typeface="Maven Pro"/>
              <a:ea typeface="Maven Pro"/>
              <a:cs typeface="Maven Pro"/>
              <a:sym typeface="Maven Pro"/>
            </a:endParaRPr>
          </a:p>
          <a:p>
            <a:pPr marL="365760" lvl="0" indent="-139446" algn="l" rtl="0">
              <a:lnSpc>
                <a:spcPct val="100000"/>
              </a:lnSpc>
              <a:spcBef>
                <a:spcPts val="400"/>
              </a:spcBef>
              <a:spcAft>
                <a:spcPts val="0"/>
              </a:spcAft>
              <a:buSzPts val="1836"/>
              <a:buNone/>
            </a:pPr>
            <a:endParaRPr dirty="0"/>
          </a:p>
        </p:txBody>
      </p:sp>
      <p:sp>
        <p:nvSpPr>
          <p:cNvPr id="208" name="Google Shape;208;p11"/>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3800">
                <a:latin typeface="Maven Pro"/>
                <a:ea typeface="Maven Pro"/>
                <a:cs typeface="Maven Pro"/>
                <a:sym typeface="Maven Pro"/>
              </a:rPr>
              <a:t>Prepare for PSAT, ACT and SAT</a:t>
            </a:r>
            <a:endParaRPr sz="3800">
              <a:latin typeface="Maven Pro"/>
              <a:ea typeface="Maven Pro"/>
              <a:cs typeface="Maven Pro"/>
              <a:sym typeface="Maven Pr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2"/>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49682" algn="l" rtl="0">
              <a:lnSpc>
                <a:spcPct val="80000"/>
              </a:lnSpc>
              <a:spcBef>
                <a:spcPts val="0"/>
              </a:spcBef>
              <a:spcAft>
                <a:spcPts val="0"/>
              </a:spcAft>
              <a:buSzPts val="1323"/>
              <a:buFont typeface="Maven Pro"/>
              <a:buChar char="●"/>
            </a:pPr>
            <a:r>
              <a:rPr lang="en" sz="1900" dirty="0">
                <a:latin typeface="Maven Pro"/>
                <a:ea typeface="Maven Pro"/>
                <a:cs typeface="Maven Pro"/>
                <a:sym typeface="Maven Pro"/>
              </a:rPr>
              <a:t>We recommend juniors sign up for one or two of the three spring ACT tests—February, April or June.  This can vary by student.  If you have individual questions about your student’s testing plan, please ask us.</a:t>
            </a:r>
            <a:endParaRPr sz="1900" dirty="0">
              <a:latin typeface="Maven Pro"/>
              <a:ea typeface="Maven Pro"/>
              <a:cs typeface="Maven Pro"/>
              <a:sym typeface="Maven Pro"/>
            </a:endParaRPr>
          </a:p>
          <a:p>
            <a:pPr marL="365760" lvl="0" indent="-249682" algn="l" rtl="0">
              <a:lnSpc>
                <a:spcPct val="80000"/>
              </a:lnSpc>
              <a:spcBef>
                <a:spcPts val="400"/>
              </a:spcBef>
              <a:spcAft>
                <a:spcPts val="0"/>
              </a:spcAft>
              <a:buSzPts val="1323"/>
              <a:buFont typeface="Maven Pro"/>
              <a:buChar char="●"/>
            </a:pPr>
            <a:r>
              <a:rPr lang="en" sz="1900" dirty="0">
                <a:latin typeface="Maven Pro"/>
                <a:ea typeface="Maven Pro"/>
                <a:cs typeface="Maven Pro"/>
                <a:sym typeface="Maven Pro"/>
              </a:rPr>
              <a:t>For a fee ($40), on the April, June, </a:t>
            </a:r>
            <a:r>
              <a:rPr lang="en-US" sz="1900" dirty="0">
                <a:latin typeface="Maven Pro"/>
                <a:ea typeface="Maven Pro"/>
                <a:cs typeface="Maven Pro"/>
                <a:sym typeface="Maven Pro"/>
              </a:rPr>
              <a:t>and September</a:t>
            </a:r>
            <a:r>
              <a:rPr lang="en" sz="1900" dirty="0">
                <a:latin typeface="Maven Pro"/>
                <a:ea typeface="Maven Pro"/>
                <a:cs typeface="Maven Pro"/>
                <a:sym typeface="Maven Pro"/>
              </a:rPr>
              <a:t> ACT dates students can order their answer sheet and test book  to be sent to them after the test. This is called Test Information Release(TIR). See handout.</a:t>
            </a:r>
            <a:endParaRPr sz="1900" dirty="0">
              <a:latin typeface="Maven Pro"/>
              <a:ea typeface="Maven Pro"/>
              <a:cs typeface="Maven Pro"/>
              <a:sym typeface="Maven Pro"/>
            </a:endParaRPr>
          </a:p>
          <a:p>
            <a:pPr marL="365760" lvl="0" indent="-249682" algn="l" rtl="0">
              <a:lnSpc>
                <a:spcPct val="80000"/>
              </a:lnSpc>
              <a:spcBef>
                <a:spcPts val="400"/>
              </a:spcBef>
              <a:spcAft>
                <a:spcPts val="0"/>
              </a:spcAft>
              <a:buSzPts val="1323"/>
              <a:buFont typeface="Maven Pro"/>
              <a:buChar char="●"/>
            </a:pPr>
            <a:r>
              <a:rPr lang="en" sz="1900" dirty="0">
                <a:latin typeface="Maven Pro"/>
                <a:ea typeface="Maven Pro"/>
                <a:cs typeface="Maven Pro"/>
                <a:sym typeface="Maven Pro"/>
              </a:rPr>
              <a:t>Students should take the ACT twice but no more than 3 times.</a:t>
            </a:r>
            <a:endParaRPr sz="1900" dirty="0">
              <a:latin typeface="Maven Pro"/>
              <a:ea typeface="Maven Pro"/>
              <a:cs typeface="Maven Pro"/>
              <a:sym typeface="Maven Pro"/>
            </a:endParaRPr>
          </a:p>
          <a:p>
            <a:pPr marL="365760" lvl="0" indent="-249682" algn="l" rtl="0">
              <a:lnSpc>
                <a:spcPct val="80000"/>
              </a:lnSpc>
              <a:spcBef>
                <a:spcPts val="400"/>
              </a:spcBef>
              <a:spcAft>
                <a:spcPts val="0"/>
              </a:spcAft>
              <a:buSzPts val="1323"/>
              <a:buFont typeface="Maven Pro"/>
              <a:buChar char="●"/>
            </a:pPr>
            <a:r>
              <a:rPr lang="en" sz="1900" dirty="0">
                <a:latin typeface="Maven Pro"/>
                <a:ea typeface="Maven Pro"/>
                <a:cs typeface="Maven Pro"/>
                <a:sym typeface="Maven Pro"/>
              </a:rPr>
              <a:t>AHA offers ACT prep classes before the April and June ACT dates.</a:t>
            </a:r>
            <a:endParaRPr sz="1900" dirty="0">
              <a:latin typeface="Maven Pro"/>
              <a:ea typeface="Maven Pro"/>
              <a:cs typeface="Maven Pro"/>
              <a:sym typeface="Maven Pro"/>
            </a:endParaRPr>
          </a:p>
          <a:p>
            <a:pPr marL="365760" lvl="0" indent="-249682" algn="l" rtl="0">
              <a:lnSpc>
                <a:spcPct val="80000"/>
              </a:lnSpc>
              <a:spcBef>
                <a:spcPts val="400"/>
              </a:spcBef>
              <a:spcAft>
                <a:spcPts val="0"/>
              </a:spcAft>
              <a:buSzPts val="1323"/>
              <a:buFont typeface="Maven Pro"/>
              <a:buChar char="●"/>
            </a:pPr>
            <a:r>
              <a:rPr lang="en" sz="1900" dirty="0">
                <a:latin typeface="Maven Pro"/>
                <a:ea typeface="Maven Pro"/>
                <a:cs typeface="Maven Pro"/>
                <a:sym typeface="Maven Pro"/>
              </a:rPr>
              <a:t>There is a list of ACT prep companies on the AHA website on the College and Career page.</a:t>
            </a:r>
            <a:endParaRPr sz="1900" dirty="0">
              <a:latin typeface="Maven Pro"/>
              <a:ea typeface="Maven Pro"/>
              <a:cs typeface="Maven Pro"/>
              <a:sym typeface="Maven Pro"/>
            </a:endParaRPr>
          </a:p>
          <a:p>
            <a:pPr marL="365760" lvl="0" indent="-249682" algn="l" rtl="0">
              <a:lnSpc>
                <a:spcPct val="80000"/>
              </a:lnSpc>
              <a:spcBef>
                <a:spcPts val="400"/>
              </a:spcBef>
              <a:spcAft>
                <a:spcPts val="0"/>
              </a:spcAft>
              <a:buSzPts val="1323"/>
              <a:buFont typeface="Maven Pro"/>
              <a:buChar char="●"/>
            </a:pPr>
            <a:r>
              <a:rPr lang="en" sz="1900" dirty="0">
                <a:latin typeface="Maven Pro"/>
                <a:ea typeface="Maven Pro"/>
                <a:cs typeface="Maven Pro"/>
                <a:sym typeface="Maven Pro"/>
              </a:rPr>
              <a:t>Students can also access Methodize Test Prep through their Naviance account. </a:t>
            </a:r>
            <a:endParaRPr sz="1900" dirty="0">
              <a:latin typeface="Maven Pro"/>
              <a:ea typeface="Maven Pro"/>
              <a:cs typeface="Maven Pro"/>
              <a:sym typeface="Maven Pro"/>
            </a:endParaRPr>
          </a:p>
          <a:p>
            <a:pPr marL="0" lvl="0" indent="0" algn="l" rtl="0">
              <a:lnSpc>
                <a:spcPct val="80000"/>
              </a:lnSpc>
              <a:spcBef>
                <a:spcPts val="400"/>
              </a:spcBef>
              <a:spcAft>
                <a:spcPts val="0"/>
              </a:spcAft>
              <a:buSzPts val="1224"/>
              <a:buNone/>
            </a:pPr>
            <a:endParaRPr sz="2092" dirty="0">
              <a:latin typeface="Maven Pro"/>
              <a:ea typeface="Maven Pro"/>
              <a:cs typeface="Maven Pro"/>
              <a:sym typeface="Maven Pro"/>
            </a:endParaRPr>
          </a:p>
        </p:txBody>
      </p:sp>
      <p:sp>
        <p:nvSpPr>
          <p:cNvPr id="214" name="Google Shape;214;p12"/>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4000">
                <a:latin typeface="Maven Pro"/>
                <a:ea typeface="Maven Pro"/>
                <a:cs typeface="Maven Pro"/>
                <a:sym typeface="Maven Pro"/>
              </a:rPr>
              <a:t>Preparing for ACT and SAT</a:t>
            </a:r>
            <a:r>
              <a:rPr lang="en" sz="4000"/>
              <a:t>	</a:t>
            </a:r>
            <a:endParaRPr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3"/>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36982" algn="l" rtl="0">
              <a:lnSpc>
                <a:spcPct val="90000"/>
              </a:lnSpc>
              <a:spcBef>
                <a:spcPts val="0"/>
              </a:spcBef>
              <a:spcAft>
                <a:spcPts val="0"/>
              </a:spcAft>
              <a:buSzPts val="1536"/>
              <a:buFont typeface="Maven Pro"/>
              <a:buChar char="●"/>
            </a:pPr>
            <a:r>
              <a:rPr lang="en" sz="2400" dirty="0">
                <a:latin typeface="Maven Pro"/>
                <a:ea typeface="Maven Pro"/>
                <a:cs typeface="Maven Pro"/>
                <a:sym typeface="Maven Pro"/>
              </a:rPr>
              <a:t>According to the ACT Profile Report for Minnesota, 68% of 2023 MN HS grads took the ACT — average MN composite score was 20.8 and the National average was</a:t>
            </a:r>
            <a:r>
              <a:rPr lang="en" sz="2400" dirty="0">
                <a:solidFill>
                  <a:schemeClr val="accent2"/>
                </a:solidFill>
                <a:latin typeface="Maven Pro"/>
                <a:ea typeface="Maven Pro"/>
                <a:cs typeface="Maven Pro"/>
                <a:sym typeface="Maven Pro"/>
              </a:rPr>
              <a:t> </a:t>
            </a:r>
            <a:r>
              <a:rPr lang="en" sz="2400" dirty="0">
                <a:solidFill>
                  <a:schemeClr val="tx1"/>
                </a:solidFill>
                <a:latin typeface="Maven Pro"/>
                <a:ea typeface="Maven Pro"/>
                <a:cs typeface="Maven Pro"/>
                <a:sym typeface="Maven Pro"/>
              </a:rPr>
              <a:t>19.5</a:t>
            </a:r>
            <a:r>
              <a:rPr lang="en" sz="2400" dirty="0">
                <a:latin typeface="Maven Pro"/>
                <a:ea typeface="Maven Pro"/>
                <a:cs typeface="Maven Pro"/>
                <a:sym typeface="Maven Pro"/>
              </a:rPr>
              <a:t>. The AHA average for class of 2023 was 25.2.</a:t>
            </a:r>
            <a:endParaRPr dirty="0"/>
          </a:p>
          <a:p>
            <a:pPr marL="365760" lvl="0" indent="-236982" algn="l" rtl="0">
              <a:lnSpc>
                <a:spcPct val="90000"/>
              </a:lnSpc>
              <a:spcBef>
                <a:spcPts val="0"/>
              </a:spcBef>
              <a:spcAft>
                <a:spcPts val="0"/>
              </a:spcAft>
              <a:buSzPts val="1536"/>
              <a:buFont typeface="Maven Pro"/>
              <a:buChar char="●"/>
            </a:pPr>
            <a:r>
              <a:rPr lang="en" sz="2400" dirty="0">
                <a:latin typeface="Maven Pro"/>
                <a:ea typeface="Maven Pro"/>
                <a:cs typeface="Maven Pro"/>
                <a:sym typeface="Maven Pro"/>
              </a:rPr>
              <a:t>Only two students took the SAT in the class of 2023. </a:t>
            </a:r>
            <a:endParaRPr dirty="0"/>
          </a:p>
          <a:p>
            <a:pPr marL="365760" lvl="0" indent="-243332" algn="l" rtl="0">
              <a:lnSpc>
                <a:spcPct val="100000"/>
              </a:lnSpc>
              <a:spcBef>
                <a:spcPts val="0"/>
              </a:spcBef>
              <a:spcAft>
                <a:spcPts val="0"/>
              </a:spcAft>
              <a:buSzPts val="1636"/>
              <a:buFont typeface="Maven Pro"/>
              <a:buChar char="●"/>
            </a:pPr>
            <a:r>
              <a:rPr lang="en" sz="2400" dirty="0">
                <a:latin typeface="Maven Pro"/>
                <a:ea typeface="Maven Pro"/>
                <a:cs typeface="Maven Pro"/>
                <a:sym typeface="Maven Pro"/>
              </a:rPr>
              <a:t>Colleges accept either the SAT or the ACT for admission purposes.  </a:t>
            </a:r>
            <a:endParaRPr dirty="0"/>
          </a:p>
          <a:p>
            <a:pPr marL="365760" lvl="0" indent="-243332" algn="l" rtl="0">
              <a:lnSpc>
                <a:spcPct val="100000"/>
              </a:lnSpc>
              <a:spcBef>
                <a:spcPts val="400"/>
              </a:spcBef>
              <a:spcAft>
                <a:spcPts val="0"/>
              </a:spcAft>
              <a:buSzPts val="1636"/>
              <a:buFont typeface="Maven Pro"/>
              <a:buChar char="●"/>
            </a:pPr>
            <a:r>
              <a:rPr lang="en" sz="2400" dirty="0">
                <a:latin typeface="Maven Pro"/>
                <a:ea typeface="Maven Pro"/>
                <a:cs typeface="Maven Pro"/>
                <a:sym typeface="Maven Pro"/>
              </a:rPr>
              <a:t>The ACT is offered at AHA. The SAT is offered at other schools in the area.</a:t>
            </a:r>
            <a:endParaRPr dirty="0"/>
          </a:p>
          <a:p>
            <a:pPr marL="365760" lvl="0" indent="-236982" algn="l" rtl="0">
              <a:lnSpc>
                <a:spcPct val="90000"/>
              </a:lnSpc>
              <a:spcBef>
                <a:spcPts val="0"/>
              </a:spcBef>
              <a:spcAft>
                <a:spcPts val="0"/>
              </a:spcAft>
              <a:buSzPts val="1536"/>
              <a:buFont typeface="Maven Pro"/>
              <a:buChar char="●"/>
            </a:pPr>
            <a:r>
              <a:rPr lang="en" sz="2400" dirty="0">
                <a:latin typeface="Maven Pro"/>
                <a:ea typeface="Maven Pro"/>
                <a:cs typeface="Maven Pro"/>
                <a:sym typeface="Maven Pro"/>
              </a:rPr>
              <a:t> </a:t>
            </a:r>
            <a:endParaRPr dirty="0"/>
          </a:p>
          <a:p>
            <a:pPr marL="365760" lvl="0" indent="-139446" algn="l" rtl="0">
              <a:lnSpc>
                <a:spcPct val="90000"/>
              </a:lnSpc>
              <a:spcBef>
                <a:spcPts val="400"/>
              </a:spcBef>
              <a:spcAft>
                <a:spcPts val="0"/>
              </a:spcAft>
              <a:buSzPts val="1836"/>
              <a:buNone/>
            </a:pPr>
            <a:endParaRPr dirty="0"/>
          </a:p>
          <a:p>
            <a:pPr marL="365760" lvl="0" indent="-139446" algn="l" rtl="0">
              <a:lnSpc>
                <a:spcPct val="90000"/>
              </a:lnSpc>
              <a:spcBef>
                <a:spcPts val="400"/>
              </a:spcBef>
              <a:spcAft>
                <a:spcPts val="0"/>
              </a:spcAft>
              <a:buSzPts val="1836"/>
              <a:buNone/>
            </a:pPr>
            <a:endParaRPr dirty="0"/>
          </a:p>
        </p:txBody>
      </p:sp>
      <p:sp>
        <p:nvSpPr>
          <p:cNvPr id="220" name="Google Shape;220;p1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3900">
                <a:latin typeface="Maven Pro"/>
                <a:ea typeface="Maven Pro"/>
                <a:cs typeface="Maven Pro"/>
                <a:sym typeface="Maven Pro"/>
              </a:rPr>
              <a:t>ACT and SAT</a:t>
            </a:r>
            <a:endParaRPr sz="3900">
              <a:latin typeface="Maven Pro"/>
              <a:ea typeface="Maven Pro"/>
              <a:cs typeface="Maven Pro"/>
              <a:sym typeface="Maven Pr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7"/>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56032" algn="l" rtl="0">
              <a:lnSpc>
                <a:spcPct val="100000"/>
              </a:lnSpc>
              <a:spcBef>
                <a:spcPts val="0"/>
              </a:spcBef>
              <a:spcAft>
                <a:spcPts val="0"/>
              </a:spcAft>
              <a:buSzPts val="1836"/>
              <a:buFont typeface="Maven Pro"/>
              <a:buChar char="●"/>
            </a:pPr>
            <a:r>
              <a:rPr lang="en" dirty="0">
                <a:latin typeface="Maven Pro"/>
                <a:ea typeface="Maven Pro"/>
                <a:cs typeface="Maven Pro"/>
                <a:sym typeface="Maven Pro"/>
              </a:rPr>
              <a:t>Program for Advanced College Credit (PACC) is a program offered by St. Mary’s University in Winona that awards college credit to several advanced and AP classes at AHA.</a:t>
            </a:r>
            <a:endParaRPr dirty="0">
              <a:latin typeface="Maven Pro"/>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dirty="0">
                <a:latin typeface="Maven Pro"/>
                <a:ea typeface="Maven Pro"/>
                <a:cs typeface="Maven Pro"/>
                <a:sym typeface="Maven Pro"/>
              </a:rPr>
              <a:t>Students can gain either 3,</a:t>
            </a:r>
            <a:r>
              <a:rPr lang="en-US" dirty="0">
                <a:latin typeface="Maven Pro"/>
                <a:ea typeface="Maven Pro"/>
                <a:cs typeface="Maven Pro"/>
                <a:sym typeface="Maven Pro"/>
              </a:rPr>
              <a:t>4 or 6</a:t>
            </a:r>
            <a:r>
              <a:rPr lang="en" dirty="0">
                <a:latin typeface="Maven Pro"/>
                <a:ea typeface="Maven Pro"/>
                <a:cs typeface="Maven Pro"/>
                <a:sym typeface="Maven Pro"/>
              </a:rPr>
              <a:t> credits for the courses.</a:t>
            </a:r>
            <a:endParaRPr dirty="0">
              <a:latin typeface="Maven Pro"/>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dirty="0">
                <a:latin typeface="Maven Pro"/>
                <a:ea typeface="Maven Pro"/>
                <a:cs typeface="Maven Pro"/>
                <a:sym typeface="Maven Pro"/>
              </a:rPr>
              <a:t>See the handout provided for more information about courses and cost per credit.</a:t>
            </a:r>
            <a:endParaRPr dirty="0">
              <a:latin typeface="Maven Pro"/>
              <a:ea typeface="Maven Pro"/>
              <a:cs typeface="Maven Pro"/>
              <a:sym typeface="Maven Pro"/>
            </a:endParaRPr>
          </a:p>
          <a:p>
            <a:pPr marL="365760" lvl="0" indent="-139446" algn="l" rtl="0">
              <a:lnSpc>
                <a:spcPct val="100000"/>
              </a:lnSpc>
              <a:spcBef>
                <a:spcPts val="400"/>
              </a:spcBef>
              <a:spcAft>
                <a:spcPts val="0"/>
              </a:spcAft>
              <a:buSzPts val="1836"/>
              <a:buNone/>
            </a:pPr>
            <a:endParaRPr dirty="0"/>
          </a:p>
        </p:txBody>
      </p:sp>
      <p:sp>
        <p:nvSpPr>
          <p:cNvPr id="244" name="Google Shape;244;p17"/>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PACC Credit at Holy Angels</a:t>
            </a:r>
            <a:endParaRPr>
              <a:latin typeface="Maven Pro"/>
              <a:ea typeface="Maven Pro"/>
              <a:cs typeface="Maven Pro"/>
              <a:sym typeface="Maven Pr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8"/>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56032" algn="l" rtl="0">
              <a:lnSpc>
                <a:spcPct val="100000"/>
              </a:lnSpc>
              <a:spcBef>
                <a:spcPts val="0"/>
              </a:spcBef>
              <a:spcAft>
                <a:spcPts val="0"/>
              </a:spcAft>
              <a:buSzPts val="1836"/>
              <a:buFont typeface="Maven Pro"/>
              <a:buChar char="●"/>
            </a:pPr>
            <a:r>
              <a:rPr lang="en">
                <a:latin typeface="Maven Pro"/>
                <a:ea typeface="Maven Pro"/>
                <a:cs typeface="Maven Pro"/>
                <a:sym typeface="Maven Pro"/>
              </a:rPr>
              <a:t>Grades—Students need to be working to the best of their ability.  </a:t>
            </a:r>
            <a:endParaRPr>
              <a:latin typeface="Maven Pro"/>
              <a:ea typeface="Maven Pro"/>
              <a:cs typeface="Maven Pro"/>
              <a:sym typeface="Maven Pro"/>
            </a:endParaRPr>
          </a:p>
          <a:p>
            <a:pPr marL="365760" lvl="0" indent="-256032" algn="l" rtl="0">
              <a:lnSpc>
                <a:spcPct val="100000"/>
              </a:lnSpc>
              <a:spcBef>
                <a:spcPts val="400"/>
              </a:spcBef>
              <a:spcAft>
                <a:spcPts val="0"/>
              </a:spcAft>
              <a:buSzPts val="1836"/>
              <a:buChar char="●"/>
            </a:pPr>
            <a:r>
              <a:rPr lang="en">
                <a:latin typeface="Maven Pro"/>
                <a:ea typeface="Maven Pro"/>
                <a:cs typeface="Maven Pro"/>
                <a:sym typeface="Maven Pro"/>
              </a:rPr>
              <a:t>Course selection—Colleges want to see students are challenging themselves </a:t>
            </a:r>
            <a:r>
              <a:rPr lang="en" b="1">
                <a:latin typeface="Maven Pro"/>
                <a:ea typeface="Maven Pro"/>
                <a:cs typeface="Maven Pro"/>
                <a:sym typeface="Maven Pro"/>
              </a:rPr>
              <a:t>appropriately</a:t>
            </a:r>
            <a:r>
              <a:rPr lang="en">
                <a:latin typeface="Maven Pro"/>
                <a:ea typeface="Maven Pro"/>
                <a:cs typeface="Maven Pro"/>
                <a:sym typeface="Maven Pro"/>
              </a:rPr>
              <a:t>.  </a:t>
            </a:r>
            <a:endParaRPr>
              <a:latin typeface="Maven Pro"/>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a:latin typeface="Maven Pro"/>
                <a:ea typeface="Maven Pro"/>
                <a:cs typeface="Maven Pro"/>
                <a:sym typeface="Maven Pro"/>
              </a:rPr>
              <a:t>Connections with teachers—Students will need to ask teachers to write recommendations for college in a year—have they built good relationships with teachers to do this?</a:t>
            </a:r>
            <a:endParaRPr>
              <a:latin typeface="Maven Pro"/>
              <a:ea typeface="Maven Pro"/>
              <a:cs typeface="Maven Pro"/>
              <a:sym typeface="Maven Pro"/>
            </a:endParaRPr>
          </a:p>
        </p:txBody>
      </p:sp>
      <p:sp>
        <p:nvSpPr>
          <p:cNvPr id="250" name="Google Shape;250;p18"/>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Staying on Track</a:t>
            </a:r>
            <a:endParaRPr>
              <a:latin typeface="Maven Pro"/>
              <a:ea typeface="Maven Pro"/>
              <a:cs typeface="Maven Pro"/>
              <a:sym typeface="Maven Pr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9"/>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224"/>
              <a:buNone/>
            </a:pPr>
            <a:endParaRPr dirty="0"/>
          </a:p>
          <a:p>
            <a:pPr marL="365760" lvl="0" indent="-256032" algn="l" rtl="0">
              <a:lnSpc>
                <a:spcPct val="100000"/>
              </a:lnSpc>
              <a:spcBef>
                <a:spcPts val="400"/>
              </a:spcBef>
              <a:spcAft>
                <a:spcPts val="0"/>
              </a:spcAft>
              <a:buSzPts val="1836"/>
              <a:buFont typeface="Maven Pro"/>
              <a:buChar char="●"/>
            </a:pPr>
            <a:r>
              <a:rPr lang="en" dirty="0">
                <a:latin typeface="Maven Pro"/>
                <a:ea typeface="Maven Pro"/>
                <a:cs typeface="Maven Pro"/>
                <a:sym typeface="Maven Pro"/>
              </a:rPr>
              <a:t>Working with Independent Counselors</a:t>
            </a:r>
            <a:endParaRPr dirty="0">
              <a:latin typeface="Maven Pro"/>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b="1" dirty="0">
                <a:latin typeface="Maven Pro"/>
                <a:ea typeface="Maven Pro"/>
                <a:cs typeface="Maven Pro"/>
                <a:sym typeface="Maven Pro"/>
              </a:rPr>
              <a:t>Students—Read the Daily Bulletin</a:t>
            </a:r>
            <a:endParaRPr b="1" dirty="0">
              <a:latin typeface="Maven Pro"/>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dirty="0">
                <a:latin typeface="Maven Pro"/>
                <a:ea typeface="Maven Pro"/>
                <a:cs typeface="Maven Pro"/>
                <a:sym typeface="Maven Pro"/>
              </a:rPr>
              <a:t>Conversations about paying for college</a:t>
            </a:r>
            <a:endParaRPr dirty="0"/>
          </a:p>
          <a:p>
            <a:pPr marL="365760" lvl="0" indent="-139446" algn="l" rtl="0">
              <a:lnSpc>
                <a:spcPct val="100000"/>
              </a:lnSpc>
              <a:spcBef>
                <a:spcPts val="400"/>
              </a:spcBef>
              <a:spcAft>
                <a:spcPts val="0"/>
              </a:spcAft>
              <a:buSzPts val="1836"/>
              <a:buNone/>
            </a:pPr>
            <a:endParaRPr dirty="0"/>
          </a:p>
        </p:txBody>
      </p:sp>
      <p:sp>
        <p:nvSpPr>
          <p:cNvPr id="256" name="Google Shape;256;p19"/>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A few final things…</a:t>
            </a: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224"/>
              <a:buNone/>
            </a:pPr>
            <a:r>
              <a:rPr lang="en" sz="3000" dirty="0">
                <a:latin typeface="+mj-lt"/>
                <a:ea typeface="Maven Pro"/>
                <a:cs typeface="Maven Pro"/>
                <a:sym typeface="Maven Pro"/>
              </a:rPr>
              <a:t>Ninth Grade</a:t>
            </a:r>
            <a:endParaRPr sz="3000" dirty="0">
              <a:latin typeface="+mj-lt"/>
              <a:ea typeface="Maven Pro"/>
              <a:cs typeface="Maven Pro"/>
              <a:sym typeface="Maven Pro"/>
            </a:endParaRPr>
          </a:p>
          <a:p>
            <a:pPr marL="365760" lvl="0" indent="-256032" algn="l" rtl="0">
              <a:lnSpc>
                <a:spcPct val="100000"/>
              </a:lnSpc>
              <a:spcBef>
                <a:spcPts val="400"/>
              </a:spcBef>
              <a:spcAft>
                <a:spcPts val="0"/>
              </a:spcAft>
              <a:buSzPts val="1836"/>
              <a:buFont typeface="Maven Pro"/>
              <a:buChar char="●"/>
            </a:pPr>
            <a:r>
              <a:rPr lang="en" dirty="0">
                <a:latin typeface="+mj-lt"/>
                <a:ea typeface="Maven Pro"/>
                <a:cs typeface="Maven Pro"/>
                <a:sym typeface="Maven Pro"/>
              </a:rPr>
              <a:t>Family Meetings</a:t>
            </a:r>
            <a:endParaRPr dirty="0">
              <a:latin typeface="+mj-lt"/>
              <a:ea typeface="Maven Pro"/>
              <a:cs typeface="Maven Pro"/>
              <a:sym typeface="Maven Pro"/>
            </a:endParaRPr>
          </a:p>
          <a:p>
            <a:pPr marL="621792" lvl="1" indent="-184150" algn="l" rtl="0">
              <a:lnSpc>
                <a:spcPct val="100000"/>
              </a:lnSpc>
              <a:spcBef>
                <a:spcPts val="324"/>
              </a:spcBef>
              <a:spcAft>
                <a:spcPts val="0"/>
              </a:spcAft>
              <a:buSzPts val="2500"/>
              <a:buFont typeface="Maven Pro"/>
              <a:buChar char="○"/>
            </a:pPr>
            <a:r>
              <a:rPr lang="en" sz="2500" dirty="0">
                <a:latin typeface="+mj-lt"/>
                <a:ea typeface="Maven Pro"/>
                <a:cs typeface="Maven Pro"/>
                <a:sym typeface="Maven Pro"/>
              </a:rPr>
              <a:t>1</a:t>
            </a:r>
            <a:r>
              <a:rPr lang="en" sz="2500" baseline="30000" dirty="0">
                <a:latin typeface="+mj-lt"/>
                <a:ea typeface="Maven Pro"/>
                <a:cs typeface="Maven Pro"/>
                <a:sym typeface="Maven Pro"/>
              </a:rPr>
              <a:t>st</a:t>
            </a:r>
            <a:r>
              <a:rPr lang="en" sz="2500" dirty="0">
                <a:latin typeface="+mj-lt"/>
                <a:ea typeface="Maven Pro"/>
                <a:cs typeface="Maven Pro"/>
                <a:sym typeface="Maven Pro"/>
              </a:rPr>
              <a:t> Trimester </a:t>
            </a:r>
            <a:r>
              <a:rPr lang="en-US" sz="2500" dirty="0">
                <a:latin typeface="+mj-lt"/>
                <a:ea typeface="Maven Pro"/>
                <a:cs typeface="Maven Pro"/>
                <a:sym typeface="Maven Pro"/>
              </a:rPr>
              <a:t>and 2</a:t>
            </a:r>
            <a:r>
              <a:rPr lang="en-US" sz="2500" baseline="30000" dirty="0">
                <a:latin typeface="+mj-lt"/>
                <a:ea typeface="Maven Pro"/>
                <a:cs typeface="Maven Pro"/>
                <a:sym typeface="Maven Pro"/>
              </a:rPr>
              <a:t>nd</a:t>
            </a:r>
            <a:r>
              <a:rPr lang="en-US" sz="2500" dirty="0">
                <a:latin typeface="+mj-lt"/>
                <a:ea typeface="Maven Pro"/>
                <a:cs typeface="Maven Pro"/>
                <a:sym typeface="Maven Pro"/>
              </a:rPr>
              <a:t> Trimester</a:t>
            </a:r>
            <a:endParaRPr sz="1600" dirty="0">
              <a:latin typeface="+mj-lt"/>
              <a:ea typeface="Maven Pro"/>
              <a:cs typeface="Maven Pro"/>
              <a:sym typeface="Maven Pro"/>
            </a:endParaRPr>
          </a:p>
          <a:p>
            <a:pPr marL="621792" lvl="1" indent="-184150" algn="l" rtl="0">
              <a:lnSpc>
                <a:spcPct val="100000"/>
              </a:lnSpc>
              <a:spcBef>
                <a:spcPts val="324"/>
              </a:spcBef>
              <a:spcAft>
                <a:spcPts val="0"/>
              </a:spcAft>
              <a:buSzPts val="2500"/>
              <a:buFont typeface="Maven Pro"/>
              <a:buChar char="○"/>
            </a:pPr>
            <a:r>
              <a:rPr lang="en" sz="2500" dirty="0">
                <a:latin typeface="+mj-lt"/>
                <a:ea typeface="Maven Pro"/>
                <a:cs typeface="Maven Pro"/>
                <a:sym typeface="Maven Pro"/>
              </a:rPr>
              <a:t>Choices Made Now Affect Options Later</a:t>
            </a:r>
            <a:endParaRPr sz="1600" dirty="0">
              <a:latin typeface="+mj-lt"/>
              <a:ea typeface="Maven Pro"/>
              <a:cs typeface="Maven Pro"/>
              <a:sym typeface="Maven Pro"/>
            </a:endParaRPr>
          </a:p>
          <a:p>
            <a:pPr marL="1371600" lvl="0" indent="0" algn="l" rtl="0">
              <a:lnSpc>
                <a:spcPct val="100000"/>
              </a:lnSpc>
              <a:spcBef>
                <a:spcPts val="350"/>
              </a:spcBef>
              <a:spcAft>
                <a:spcPts val="0"/>
              </a:spcAft>
              <a:buSzPts val="1224"/>
              <a:buNone/>
            </a:pPr>
            <a:r>
              <a:rPr lang="en" sz="2400" dirty="0">
                <a:latin typeface="+mj-lt"/>
                <a:ea typeface="Maven Pro"/>
                <a:cs typeface="Maven Pro"/>
                <a:sym typeface="Maven Pro"/>
              </a:rPr>
              <a:t>Survey, Transcript, College Application Overview and Course Planning</a:t>
            </a:r>
          </a:p>
          <a:p>
            <a:pPr marL="1371600" lvl="0" indent="0" algn="l" rtl="0">
              <a:lnSpc>
                <a:spcPct val="100000"/>
              </a:lnSpc>
              <a:spcBef>
                <a:spcPts val="350"/>
              </a:spcBef>
              <a:spcAft>
                <a:spcPts val="0"/>
              </a:spcAft>
              <a:buSzPts val="1224"/>
              <a:buNone/>
            </a:pPr>
            <a:endParaRPr sz="1300" dirty="0">
              <a:latin typeface="+mj-lt"/>
              <a:ea typeface="Maven Pro"/>
              <a:cs typeface="Maven Pro"/>
              <a:sym typeface="Maven Pro"/>
            </a:endParaRPr>
          </a:p>
          <a:p>
            <a:pPr marL="621792" lvl="1" indent="-82550" algn="l" rtl="0">
              <a:lnSpc>
                <a:spcPct val="100000"/>
              </a:lnSpc>
              <a:spcBef>
                <a:spcPts val="324"/>
              </a:spcBef>
              <a:spcAft>
                <a:spcPts val="0"/>
              </a:spcAft>
              <a:buSzPts val="2300"/>
              <a:buNone/>
            </a:pPr>
            <a:r>
              <a:rPr lang="en-US" dirty="0">
                <a:latin typeface="+mj-lt"/>
              </a:rPr>
              <a:t>Registration Presentations in History Class</a:t>
            </a:r>
            <a:endParaRPr dirty="0">
              <a:latin typeface="+mj-lt"/>
            </a:endParaRPr>
          </a:p>
          <a:p>
            <a:pPr marL="365760" lvl="0" indent="-139446" algn="l" rtl="0">
              <a:lnSpc>
                <a:spcPct val="100000"/>
              </a:lnSpc>
              <a:spcBef>
                <a:spcPts val="400"/>
              </a:spcBef>
              <a:spcAft>
                <a:spcPts val="0"/>
              </a:spcAft>
              <a:buSzPts val="1836"/>
              <a:buNone/>
            </a:pPr>
            <a:endParaRPr dirty="0"/>
          </a:p>
        </p:txBody>
      </p:sp>
      <p:sp>
        <p:nvSpPr>
          <p:cNvPr id="154" name="Google Shape;154;p2"/>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3690"/>
              <a:buFont typeface="Lucida Sans"/>
              <a:buNone/>
            </a:pPr>
            <a:r>
              <a:rPr lang="en" sz="3590" dirty="0">
                <a:latin typeface="+mj-lt"/>
                <a:ea typeface="Maven Pro"/>
                <a:cs typeface="Maven Pro"/>
                <a:sym typeface="Maven Pro"/>
              </a:rPr>
              <a:t>Review of College and Career Center Curriculum	</a:t>
            </a:r>
            <a:endParaRPr sz="3590" dirty="0">
              <a:latin typeface="+mj-lt"/>
              <a:ea typeface="Maven Pro"/>
              <a:cs typeface="Maven Pro"/>
              <a:sym typeface="Maven Pr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20"/>
          <p:cNvSpPr txBox="1">
            <a:spLocks noGrp="1"/>
          </p:cNvSpPr>
          <p:nvPr>
            <p:ph type="body" idx="1"/>
          </p:nvPr>
        </p:nvSpPr>
        <p:spPr>
          <a:xfrm>
            <a:off x="457200" y="1081825"/>
            <a:ext cx="8229600" cy="3748200"/>
          </a:xfrm>
          <a:prstGeom prst="rect">
            <a:avLst/>
          </a:prstGeom>
          <a:noFill/>
          <a:ln>
            <a:noFill/>
          </a:ln>
        </p:spPr>
        <p:txBody>
          <a:bodyPr spcFirstLastPara="1" wrap="square" lIns="91425" tIns="45700" rIns="91425" bIns="45700" anchor="t" anchorCtr="0">
            <a:noAutofit/>
          </a:bodyPr>
          <a:lstStyle/>
          <a:p>
            <a:pPr marL="457200" lvl="0" indent="0" algn="l" rtl="0">
              <a:lnSpc>
                <a:spcPct val="90000"/>
              </a:lnSpc>
              <a:spcBef>
                <a:spcPts val="0"/>
              </a:spcBef>
              <a:spcAft>
                <a:spcPts val="0"/>
              </a:spcAft>
              <a:buSzPts val="1224"/>
              <a:buNone/>
            </a:pPr>
            <a:r>
              <a:rPr lang="en" sz="1995" b="1">
                <a:latin typeface="Maven Pro"/>
                <a:ea typeface="Maven Pro"/>
                <a:cs typeface="Maven Pro"/>
                <a:sym typeface="Maven Pro"/>
              </a:rPr>
              <a:t>Please call or email if you have questions</a:t>
            </a:r>
            <a:endParaRPr sz="2200"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Ann Kjorstad—Students A-L  </a:t>
            </a:r>
            <a:endParaRPr sz="2200"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612-798-2691</a:t>
            </a:r>
            <a:endParaRPr sz="2200"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a:t>
            </a:r>
            <a:r>
              <a:rPr lang="en" sz="1995" b="1" u="sng">
                <a:solidFill>
                  <a:schemeClr val="hlink"/>
                </a:solidFill>
                <a:latin typeface="Maven Pro"/>
                <a:ea typeface="Maven Pro"/>
                <a:cs typeface="Maven Pro"/>
                <a:sym typeface="Maven Pro"/>
                <a:hlinkClick r:id="rId3"/>
              </a:rPr>
              <a:t>akjorstad@ahastars.org</a:t>
            </a:r>
            <a:endParaRPr sz="1995"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endParaRPr sz="1995"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Tina Proctor—Students M-Z </a:t>
            </a:r>
            <a:endParaRPr sz="2200"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612-798-2639</a:t>
            </a:r>
            <a:endParaRPr sz="2200"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a:t>
            </a:r>
            <a:r>
              <a:rPr lang="en" sz="1995" b="1" u="sng">
                <a:solidFill>
                  <a:schemeClr val="hlink"/>
                </a:solidFill>
                <a:latin typeface="Maven Pro"/>
                <a:ea typeface="Maven Pro"/>
                <a:cs typeface="Maven Pro"/>
                <a:sym typeface="Maven Pro"/>
                <a:hlinkClick r:id="rId4"/>
              </a:rPr>
              <a:t>tproctor@ahastars.org</a:t>
            </a:r>
            <a:endParaRPr sz="1995" b="1">
              <a:latin typeface="Maven Pro"/>
              <a:ea typeface="Maven Pro"/>
              <a:cs typeface="Maven Pro"/>
              <a:sym typeface="Maven Pro"/>
            </a:endParaRPr>
          </a:p>
          <a:p>
            <a:pPr marL="365760" lvl="0" indent="-256032" algn="l" rtl="0">
              <a:lnSpc>
                <a:spcPct val="90000"/>
              </a:lnSpc>
              <a:spcBef>
                <a:spcPts val="400"/>
              </a:spcBef>
              <a:spcAft>
                <a:spcPts val="0"/>
              </a:spcAft>
              <a:buSzPts val="1698"/>
              <a:buNone/>
            </a:pPr>
            <a:r>
              <a:rPr lang="en" sz="1995" b="1">
                <a:latin typeface="Maven Pro"/>
                <a:ea typeface="Maven Pro"/>
                <a:cs typeface="Maven Pro"/>
                <a:sym typeface="Maven Pro"/>
              </a:rPr>
              <a:t>	Also—we have updates weekly in the Star Connections parent newsletter and you can follow us on our Instagram page @ahacollegeandcareercenter</a:t>
            </a:r>
            <a:endParaRPr sz="2200" b="1">
              <a:latin typeface="Maven Pro"/>
              <a:ea typeface="Maven Pro"/>
              <a:cs typeface="Maven Pro"/>
              <a:sym typeface="Maven Pro"/>
            </a:endParaRPr>
          </a:p>
        </p:txBody>
      </p:sp>
      <p:sp>
        <p:nvSpPr>
          <p:cNvPr id="262" name="Google Shape;262;p20"/>
          <p:cNvSpPr txBox="1">
            <a:spLocks noGrp="1"/>
          </p:cNvSpPr>
          <p:nvPr>
            <p:ph type="title"/>
          </p:nvPr>
        </p:nvSpPr>
        <p:spPr>
          <a:xfrm>
            <a:off x="457200" y="224428"/>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3900">
                <a:latin typeface="Maven Pro"/>
                <a:ea typeface="Maven Pro"/>
                <a:cs typeface="Maven Pro"/>
                <a:sym typeface="Maven Pro"/>
              </a:rPr>
              <a:t>We are here to help!</a:t>
            </a:r>
            <a:endParaRPr sz="3900">
              <a:latin typeface="Maven Pro"/>
              <a:ea typeface="Maven Pro"/>
              <a:cs typeface="Maven Pro"/>
              <a:sym typeface="Maven Pr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FB4FE-6FB7-434A-939A-FEA31F62609C}"/>
              </a:ext>
            </a:extLst>
          </p:cNvPr>
          <p:cNvSpPr>
            <a:spLocks noGrp="1"/>
          </p:cNvSpPr>
          <p:nvPr>
            <p:ph type="title"/>
          </p:nvPr>
        </p:nvSpPr>
        <p:spPr/>
        <p:txBody>
          <a:bodyPr>
            <a:noAutofit/>
          </a:bodyPr>
          <a:lstStyle/>
          <a:p>
            <a:r>
              <a:rPr lang="en-US" sz="4000" dirty="0">
                <a:latin typeface="Lucida Sans" panose="020B0602030504020204" pitchFamily="34" charset="0"/>
              </a:rPr>
              <a:t>Questions for Prizes!!!</a:t>
            </a:r>
          </a:p>
        </p:txBody>
      </p:sp>
      <p:sp>
        <p:nvSpPr>
          <p:cNvPr id="3" name="Text Placeholder 2">
            <a:extLst>
              <a:ext uri="{FF2B5EF4-FFF2-40B4-BE49-F238E27FC236}">
                <a16:creationId xmlns:a16="http://schemas.microsoft.com/office/drawing/2014/main" id="{78698D39-CBD1-4C9A-A420-B04CE8886E28}"/>
              </a:ext>
            </a:extLst>
          </p:cNvPr>
          <p:cNvSpPr>
            <a:spLocks noGrp="1"/>
          </p:cNvSpPr>
          <p:nvPr>
            <p:ph type="body" idx="1"/>
          </p:nvPr>
        </p:nvSpPr>
        <p:spPr/>
        <p:txBody>
          <a:bodyPr>
            <a:normAutofit/>
          </a:bodyPr>
          <a:lstStyle/>
          <a:p>
            <a:pPr marL="114300" indent="0">
              <a:buNone/>
            </a:pPr>
            <a:r>
              <a:rPr lang="en-US" sz="3600" dirty="0">
                <a:solidFill>
                  <a:schemeClr val="tx1"/>
                </a:solidFill>
                <a:latin typeface="Lucida Sans" panose="020B0602030504020204" pitchFamily="34" charset="0"/>
              </a:rPr>
              <a:t>Who will take the FREE Practice ACT on September 13 during the school day next fall? </a:t>
            </a:r>
          </a:p>
        </p:txBody>
      </p:sp>
    </p:spTree>
    <p:extLst>
      <p:ext uri="{BB962C8B-B14F-4D97-AF65-F5344CB8AC3E}">
        <p14:creationId xmlns:p14="http://schemas.microsoft.com/office/powerpoint/2010/main" val="1104145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DE2D28-70B9-4702-8E93-CF127BB0D4FD}"/>
              </a:ext>
            </a:extLst>
          </p:cNvPr>
          <p:cNvSpPr>
            <a:spLocks noGrp="1"/>
          </p:cNvSpPr>
          <p:nvPr>
            <p:ph type="body" idx="1"/>
          </p:nvPr>
        </p:nvSpPr>
        <p:spPr/>
        <p:txBody>
          <a:bodyPr/>
          <a:lstStyle/>
          <a:p>
            <a:pPr marL="150876" indent="0">
              <a:buNone/>
            </a:pPr>
            <a:r>
              <a:rPr lang="en-US" sz="3600" dirty="0"/>
              <a:t>When will the college counselors start meeting with Juniors? </a:t>
            </a:r>
          </a:p>
          <a:p>
            <a:pPr marL="150876" indent="0">
              <a:buNone/>
            </a:pPr>
            <a:r>
              <a:rPr lang="en-US" sz="3600" dirty="0"/>
              <a:t>BONUS Question: Why is this the earliest we can meet with Juniors??</a:t>
            </a:r>
          </a:p>
          <a:p>
            <a:pPr marL="150876" indent="0">
              <a:buNone/>
            </a:pPr>
            <a:endParaRPr lang="en-US" dirty="0"/>
          </a:p>
        </p:txBody>
      </p:sp>
      <p:sp>
        <p:nvSpPr>
          <p:cNvPr id="3" name="Title 2">
            <a:extLst>
              <a:ext uri="{FF2B5EF4-FFF2-40B4-BE49-F238E27FC236}">
                <a16:creationId xmlns:a16="http://schemas.microsoft.com/office/drawing/2014/main" id="{81656807-6CB0-407B-B82F-DBAEBA66CDB2}"/>
              </a:ext>
            </a:extLst>
          </p:cNvPr>
          <p:cNvSpPr>
            <a:spLocks noGrp="1"/>
          </p:cNvSpPr>
          <p:nvPr>
            <p:ph type="title"/>
          </p:nvPr>
        </p:nvSpPr>
        <p:spPr/>
        <p:txBody>
          <a:bodyPr/>
          <a:lstStyle/>
          <a:p>
            <a:r>
              <a:rPr lang="en-US" dirty="0"/>
              <a:t>Question 2</a:t>
            </a:r>
          </a:p>
        </p:txBody>
      </p:sp>
    </p:spTree>
    <p:extLst>
      <p:ext uri="{BB962C8B-B14F-4D97-AF65-F5344CB8AC3E}">
        <p14:creationId xmlns:p14="http://schemas.microsoft.com/office/powerpoint/2010/main" val="2910355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657629-4D34-4E03-AF46-2B8C2BF18465}"/>
              </a:ext>
            </a:extLst>
          </p:cNvPr>
          <p:cNvSpPr>
            <a:spLocks noGrp="1"/>
          </p:cNvSpPr>
          <p:nvPr>
            <p:ph type="body" idx="1"/>
          </p:nvPr>
        </p:nvSpPr>
        <p:spPr/>
        <p:txBody>
          <a:bodyPr/>
          <a:lstStyle/>
          <a:p>
            <a:pPr marL="150876" indent="0">
              <a:buNone/>
            </a:pPr>
            <a:r>
              <a:rPr lang="en-US" sz="3600" dirty="0"/>
              <a:t>Name programs in junior year designed to help students learn more about colleges and the search process.</a:t>
            </a:r>
          </a:p>
        </p:txBody>
      </p:sp>
      <p:sp>
        <p:nvSpPr>
          <p:cNvPr id="3" name="Title 2">
            <a:extLst>
              <a:ext uri="{FF2B5EF4-FFF2-40B4-BE49-F238E27FC236}">
                <a16:creationId xmlns:a16="http://schemas.microsoft.com/office/drawing/2014/main" id="{D0BC0CB0-A208-42B5-8D67-1897C34E960F}"/>
              </a:ext>
            </a:extLst>
          </p:cNvPr>
          <p:cNvSpPr>
            <a:spLocks noGrp="1"/>
          </p:cNvSpPr>
          <p:nvPr>
            <p:ph type="title"/>
          </p:nvPr>
        </p:nvSpPr>
        <p:spPr/>
        <p:txBody>
          <a:bodyPr/>
          <a:lstStyle/>
          <a:p>
            <a:r>
              <a:rPr lang="en-US" dirty="0"/>
              <a:t>Question 3</a:t>
            </a:r>
          </a:p>
        </p:txBody>
      </p:sp>
    </p:spTree>
    <p:extLst>
      <p:ext uri="{BB962C8B-B14F-4D97-AF65-F5344CB8AC3E}">
        <p14:creationId xmlns:p14="http://schemas.microsoft.com/office/powerpoint/2010/main" val="64662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57F5FD-0BDB-47A9-B98E-CCC3CEFF6B5A}"/>
              </a:ext>
            </a:extLst>
          </p:cNvPr>
          <p:cNvSpPr>
            <a:spLocks noGrp="1"/>
          </p:cNvSpPr>
          <p:nvPr>
            <p:ph type="body" idx="1"/>
          </p:nvPr>
        </p:nvSpPr>
        <p:spPr/>
        <p:txBody>
          <a:bodyPr/>
          <a:lstStyle/>
          <a:p>
            <a:pPr marL="150876" indent="0">
              <a:buNone/>
            </a:pPr>
            <a:r>
              <a:rPr lang="en-US" sz="3600" dirty="0"/>
              <a:t>Name 2 ways to find out about college reps visiting or career speakers for students.</a:t>
            </a:r>
          </a:p>
        </p:txBody>
      </p:sp>
      <p:sp>
        <p:nvSpPr>
          <p:cNvPr id="3" name="Title 2">
            <a:extLst>
              <a:ext uri="{FF2B5EF4-FFF2-40B4-BE49-F238E27FC236}">
                <a16:creationId xmlns:a16="http://schemas.microsoft.com/office/drawing/2014/main" id="{2B6997B6-865D-4C52-814A-C6ABA6FB2269}"/>
              </a:ext>
            </a:extLst>
          </p:cNvPr>
          <p:cNvSpPr>
            <a:spLocks noGrp="1"/>
          </p:cNvSpPr>
          <p:nvPr>
            <p:ph type="title"/>
          </p:nvPr>
        </p:nvSpPr>
        <p:spPr/>
        <p:txBody>
          <a:bodyPr/>
          <a:lstStyle/>
          <a:p>
            <a:r>
              <a:rPr lang="en-US" dirty="0"/>
              <a:t>Question 4</a:t>
            </a:r>
          </a:p>
        </p:txBody>
      </p:sp>
    </p:spTree>
    <p:extLst>
      <p:ext uri="{BB962C8B-B14F-4D97-AF65-F5344CB8AC3E}">
        <p14:creationId xmlns:p14="http://schemas.microsoft.com/office/powerpoint/2010/main" val="122831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75548F-A052-4630-86CE-C3B120B7355D}"/>
              </a:ext>
            </a:extLst>
          </p:cNvPr>
          <p:cNvSpPr>
            <a:spLocks noGrp="1"/>
          </p:cNvSpPr>
          <p:nvPr>
            <p:ph type="body" idx="1"/>
          </p:nvPr>
        </p:nvSpPr>
        <p:spPr/>
        <p:txBody>
          <a:bodyPr/>
          <a:lstStyle/>
          <a:p>
            <a:pPr marL="150876" indent="0">
              <a:buNone/>
            </a:pPr>
            <a:r>
              <a:rPr lang="en-US" sz="3600" dirty="0"/>
              <a:t>Where can parents find weekly updates about everything they may need to know about the college search and upcoming programs?</a:t>
            </a:r>
          </a:p>
        </p:txBody>
      </p:sp>
      <p:sp>
        <p:nvSpPr>
          <p:cNvPr id="3" name="Title 2">
            <a:extLst>
              <a:ext uri="{FF2B5EF4-FFF2-40B4-BE49-F238E27FC236}">
                <a16:creationId xmlns:a16="http://schemas.microsoft.com/office/drawing/2014/main" id="{6C501A45-9FF2-4072-B4CF-CED6B437EC6C}"/>
              </a:ext>
            </a:extLst>
          </p:cNvPr>
          <p:cNvSpPr>
            <a:spLocks noGrp="1"/>
          </p:cNvSpPr>
          <p:nvPr>
            <p:ph type="title"/>
          </p:nvPr>
        </p:nvSpPr>
        <p:spPr/>
        <p:txBody>
          <a:bodyPr/>
          <a:lstStyle/>
          <a:p>
            <a:r>
              <a:rPr lang="en-US" dirty="0"/>
              <a:t>Question 5</a:t>
            </a:r>
          </a:p>
        </p:txBody>
      </p:sp>
    </p:spTree>
    <p:extLst>
      <p:ext uri="{BB962C8B-B14F-4D97-AF65-F5344CB8AC3E}">
        <p14:creationId xmlns:p14="http://schemas.microsoft.com/office/powerpoint/2010/main" val="845103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DCE5B9-C487-40E5-8702-DD7DDE3264B8}"/>
              </a:ext>
            </a:extLst>
          </p:cNvPr>
          <p:cNvSpPr>
            <a:spLocks noGrp="1"/>
          </p:cNvSpPr>
          <p:nvPr>
            <p:ph type="body" idx="1"/>
          </p:nvPr>
        </p:nvSpPr>
        <p:spPr/>
        <p:txBody>
          <a:bodyPr/>
          <a:lstStyle/>
          <a:p>
            <a:pPr marL="150876" indent="0">
              <a:buNone/>
            </a:pPr>
            <a:r>
              <a:rPr lang="en-US" sz="3600" dirty="0"/>
              <a:t>Sophomores—What are your 3 strengths and one action item?</a:t>
            </a:r>
          </a:p>
        </p:txBody>
      </p:sp>
      <p:sp>
        <p:nvSpPr>
          <p:cNvPr id="3" name="Title 2">
            <a:extLst>
              <a:ext uri="{FF2B5EF4-FFF2-40B4-BE49-F238E27FC236}">
                <a16:creationId xmlns:a16="http://schemas.microsoft.com/office/drawing/2014/main" id="{A34AA5A0-C3CF-4823-B522-F180E27AE124}"/>
              </a:ext>
            </a:extLst>
          </p:cNvPr>
          <p:cNvSpPr>
            <a:spLocks noGrp="1"/>
          </p:cNvSpPr>
          <p:nvPr>
            <p:ph type="title"/>
          </p:nvPr>
        </p:nvSpPr>
        <p:spPr/>
        <p:txBody>
          <a:bodyPr/>
          <a:lstStyle/>
          <a:p>
            <a:r>
              <a:rPr lang="en-US" dirty="0"/>
              <a:t>Question 6</a:t>
            </a:r>
          </a:p>
        </p:txBody>
      </p:sp>
    </p:spTree>
    <p:extLst>
      <p:ext uri="{BB962C8B-B14F-4D97-AF65-F5344CB8AC3E}">
        <p14:creationId xmlns:p14="http://schemas.microsoft.com/office/powerpoint/2010/main" val="214525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sz="2400" dirty="0">
                <a:latin typeface="+mn-lt"/>
                <a:ea typeface="Maven Pro"/>
                <a:cs typeface="Maven Pro"/>
                <a:sym typeface="Maven Pro"/>
              </a:rPr>
              <a:t>College Planning Night/National College Fair</a:t>
            </a:r>
          </a:p>
          <a:p>
            <a:pPr marL="0" indent="0">
              <a:spcBef>
                <a:spcPts val="0"/>
              </a:spcBef>
              <a:buNone/>
            </a:pPr>
            <a:r>
              <a:rPr lang="en-US" sz="2400" dirty="0">
                <a:latin typeface="+mn-lt"/>
                <a:ea typeface="Maven Pro"/>
                <a:cs typeface="Maven Pro"/>
                <a:sym typeface="Maven Pro"/>
              </a:rPr>
              <a:t>Preliminary Financial Aid Planning Night</a:t>
            </a:r>
          </a:p>
          <a:p>
            <a:pPr marL="0" indent="0">
              <a:spcBef>
                <a:spcPts val="0"/>
              </a:spcBef>
              <a:buNone/>
            </a:pPr>
            <a:r>
              <a:rPr lang="en-US" sz="2400" dirty="0">
                <a:latin typeface="+mn-lt"/>
                <a:ea typeface="Maven Pro"/>
                <a:cs typeface="Maven Pro"/>
                <a:sym typeface="Maven Pro"/>
              </a:rPr>
              <a:t>Personality Assessment/Career Information</a:t>
            </a:r>
          </a:p>
          <a:p>
            <a:pPr marL="342900" indent="-342900">
              <a:spcBef>
                <a:spcPts val="0"/>
              </a:spcBef>
              <a:buFont typeface="Arial" panose="020B0604020202020204" pitchFamily="34" charset="0"/>
              <a:buChar char="•"/>
            </a:pPr>
            <a:r>
              <a:rPr lang="en-US" sz="2400" dirty="0">
                <a:latin typeface="+mn-lt"/>
                <a:ea typeface="Maven Pro"/>
                <a:cs typeface="Maven Pro"/>
                <a:sym typeface="Maven Pro"/>
              </a:rPr>
              <a:t>“Strengths Explorer” Assessment and discussion</a:t>
            </a:r>
          </a:p>
          <a:p>
            <a:pPr marL="0" indent="0">
              <a:spcBef>
                <a:spcPts val="0"/>
              </a:spcBef>
              <a:buNone/>
            </a:pPr>
            <a:r>
              <a:rPr lang="en-US" sz="2400" dirty="0">
                <a:latin typeface="+mj-lt"/>
                <a:ea typeface="Maven Pro"/>
                <a:cs typeface="Maven Pro"/>
                <a:sym typeface="Maven Pro"/>
              </a:rPr>
              <a:t>College and Career Speakers in the CCC</a:t>
            </a:r>
          </a:p>
          <a:p>
            <a:pPr marL="0" indent="0">
              <a:spcBef>
                <a:spcPts val="324"/>
              </a:spcBef>
              <a:buNone/>
            </a:pPr>
            <a:r>
              <a:rPr lang="en-US" sz="2400" dirty="0">
                <a:latin typeface="+mn-lt"/>
                <a:ea typeface="Maven Pro"/>
                <a:cs typeface="Maven Pro"/>
                <a:sym typeface="Maven Pro"/>
              </a:rPr>
              <a:t>College Fair</a:t>
            </a:r>
          </a:p>
          <a:p>
            <a:pPr marL="342900" indent="-342900">
              <a:spcBef>
                <a:spcPts val="324"/>
              </a:spcBef>
              <a:buFont typeface="Arial" panose="020B0604020202020204" pitchFamily="34" charset="0"/>
              <a:buChar char="•"/>
            </a:pPr>
            <a:r>
              <a:rPr lang="en-US" sz="2400" dirty="0">
                <a:latin typeface="+mn-lt"/>
                <a:ea typeface="Maven Pro"/>
                <a:cs typeface="Maven Pro"/>
                <a:sym typeface="Maven Pro"/>
              </a:rPr>
              <a:t>April 16 at Holy Angels, 6:30 – 8:00 pm</a:t>
            </a:r>
          </a:p>
          <a:p>
            <a:pPr marL="0" lvl="0" indent="0" algn="l" rtl="0">
              <a:lnSpc>
                <a:spcPct val="100000"/>
              </a:lnSpc>
              <a:spcBef>
                <a:spcPts val="324"/>
              </a:spcBef>
              <a:spcAft>
                <a:spcPts val="0"/>
              </a:spcAft>
              <a:buSzPts val="1224"/>
              <a:buNone/>
            </a:pPr>
            <a:r>
              <a:rPr lang="en-US" sz="2400" dirty="0">
                <a:latin typeface="+mn-lt"/>
                <a:ea typeface="Maven Pro"/>
                <a:cs typeface="Maven Pro"/>
                <a:sym typeface="Maven Pro"/>
              </a:rPr>
              <a:t>Tonight’s Sophomore College Planning meeting</a:t>
            </a:r>
          </a:p>
        </p:txBody>
      </p:sp>
      <p:sp>
        <p:nvSpPr>
          <p:cNvPr id="160" name="Google Shape;160;p3"/>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dirty="0">
                <a:latin typeface="+mj-lt"/>
                <a:ea typeface="Maven Pro"/>
                <a:cs typeface="Maven Pro"/>
                <a:sym typeface="Maven Pro"/>
              </a:rPr>
              <a:t>Tenth Grade	</a:t>
            </a:r>
            <a:endParaRPr dirty="0">
              <a:latin typeface="+mj-lt"/>
              <a:ea typeface="Maven Pro"/>
              <a:cs typeface="Maven Pro"/>
              <a:sym typeface="Maven Pr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4"/>
          <p:cNvSpPr txBox="1">
            <a:spLocks noGrp="1"/>
          </p:cNvSpPr>
          <p:nvPr>
            <p:ph type="body" idx="1"/>
          </p:nvPr>
        </p:nvSpPr>
        <p:spPr>
          <a:xfrm>
            <a:off x="457200" y="891540"/>
            <a:ext cx="8229600" cy="389382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224"/>
              <a:buNone/>
            </a:pPr>
            <a:r>
              <a:rPr lang="en" sz="2200" dirty="0">
                <a:latin typeface="Maven Pro"/>
                <a:ea typeface="Maven Pro"/>
                <a:cs typeface="Maven Pro"/>
                <a:sym typeface="Maven Pro"/>
              </a:rPr>
              <a:t>College Planning Night – September 23</a:t>
            </a:r>
            <a:endParaRPr sz="2100" dirty="0">
              <a:latin typeface="Maven Pro"/>
              <a:ea typeface="Maven Pro"/>
              <a:cs typeface="Maven Pro"/>
              <a:sym typeface="Maven Pro"/>
            </a:endParaRPr>
          </a:p>
          <a:p>
            <a:pPr marL="621792" lvl="1" indent="-203200" algn="l" rtl="0">
              <a:lnSpc>
                <a:spcPct val="90000"/>
              </a:lnSpc>
              <a:spcBef>
                <a:spcPts val="324"/>
              </a:spcBef>
              <a:spcAft>
                <a:spcPts val="0"/>
              </a:spcAft>
              <a:buSzPts val="2000"/>
              <a:buFont typeface="Maven Pro"/>
              <a:buChar char="◦"/>
            </a:pPr>
            <a:r>
              <a:rPr lang="en" sz="1600" dirty="0">
                <a:latin typeface="Maven Pro"/>
                <a:ea typeface="Maven Pro"/>
                <a:cs typeface="Maven Pro"/>
                <a:sym typeface="Maven Pro"/>
              </a:rPr>
              <a:t>Breakout Sessions, Variety of Colleges Represented</a:t>
            </a:r>
            <a:endParaRPr dirty="0"/>
          </a:p>
          <a:p>
            <a:pPr marL="621792" lvl="1" indent="-203200" algn="l" rtl="0">
              <a:lnSpc>
                <a:spcPct val="90000"/>
              </a:lnSpc>
              <a:spcBef>
                <a:spcPts val="324"/>
              </a:spcBef>
              <a:spcAft>
                <a:spcPts val="0"/>
              </a:spcAft>
              <a:buSzPts val="2000"/>
              <a:buFont typeface="Maven Pro"/>
              <a:buChar char="◦"/>
            </a:pPr>
            <a:r>
              <a:rPr lang="en" sz="1600" dirty="0">
                <a:latin typeface="Maven Pro"/>
                <a:ea typeface="Maven Pro"/>
                <a:cs typeface="Maven Pro"/>
                <a:sym typeface="Maven Pro"/>
              </a:rPr>
              <a:t>National College Fair, October 22</a:t>
            </a:r>
            <a:endParaRPr sz="1600" dirty="0">
              <a:latin typeface="Maven Pro"/>
              <a:ea typeface="Maven Pro"/>
              <a:cs typeface="Maven Pro"/>
              <a:sym typeface="Maven Pro"/>
            </a:endParaRPr>
          </a:p>
          <a:p>
            <a:pPr marL="0" lvl="0" indent="0" algn="l" rtl="0">
              <a:lnSpc>
                <a:spcPct val="90000"/>
              </a:lnSpc>
              <a:spcBef>
                <a:spcPts val="400"/>
              </a:spcBef>
              <a:spcAft>
                <a:spcPts val="0"/>
              </a:spcAft>
              <a:buSzPts val="1224"/>
              <a:buNone/>
            </a:pPr>
            <a:r>
              <a:rPr lang="en" sz="2200" dirty="0">
                <a:latin typeface="Maven Pro"/>
                <a:ea typeface="Maven Pro"/>
                <a:cs typeface="Maven Pro"/>
                <a:sym typeface="Maven Pro"/>
              </a:rPr>
              <a:t>Practice ACT— September 13 and PSAT - October 16</a:t>
            </a:r>
            <a:endParaRPr sz="2100" dirty="0">
              <a:latin typeface="Maven Pro"/>
              <a:ea typeface="Maven Pro"/>
              <a:cs typeface="Maven Pro"/>
              <a:sym typeface="Maven Pro"/>
            </a:endParaRPr>
          </a:p>
          <a:p>
            <a:pPr marL="0" lvl="0" indent="0" algn="l" rtl="0">
              <a:lnSpc>
                <a:spcPct val="90000"/>
              </a:lnSpc>
              <a:spcBef>
                <a:spcPts val="400"/>
              </a:spcBef>
              <a:spcAft>
                <a:spcPts val="0"/>
              </a:spcAft>
              <a:buSzPts val="1224"/>
              <a:buNone/>
            </a:pPr>
            <a:r>
              <a:rPr lang="en" sz="2200" dirty="0">
                <a:latin typeface="Maven Pro"/>
                <a:ea typeface="Maven Pro"/>
                <a:cs typeface="Maven Pro"/>
                <a:sym typeface="Maven Pro"/>
              </a:rPr>
              <a:t>Financial Aid Night, </a:t>
            </a:r>
            <a:r>
              <a:rPr lang="en-US" sz="2200" dirty="0">
                <a:latin typeface="Maven Pro"/>
                <a:ea typeface="Maven Pro"/>
                <a:cs typeface="Maven Pro"/>
                <a:sym typeface="Maven Pro"/>
              </a:rPr>
              <a:t>October 15</a:t>
            </a:r>
            <a:endParaRPr lang="en" sz="2200" b="1" dirty="0">
              <a:latin typeface="Maven Pro"/>
              <a:ea typeface="Maven Pro"/>
              <a:cs typeface="Maven Pro"/>
              <a:sym typeface="Maven Pro"/>
            </a:endParaRPr>
          </a:p>
          <a:p>
            <a:pPr marL="0" lvl="0" indent="0" algn="l" rtl="0">
              <a:lnSpc>
                <a:spcPct val="90000"/>
              </a:lnSpc>
              <a:spcBef>
                <a:spcPts val="400"/>
              </a:spcBef>
              <a:spcAft>
                <a:spcPts val="0"/>
              </a:spcAft>
              <a:buSzPts val="1224"/>
              <a:buNone/>
            </a:pPr>
            <a:r>
              <a:rPr lang="en" sz="2200" dirty="0">
                <a:latin typeface="Maven Pro"/>
                <a:ea typeface="Maven Pro"/>
                <a:cs typeface="Maven Pro"/>
                <a:sym typeface="Maven Pro"/>
              </a:rPr>
              <a:t>Jr. Family Meetings begin in January</a:t>
            </a:r>
            <a:endParaRPr sz="2200" dirty="0">
              <a:latin typeface="Maven Pro"/>
              <a:ea typeface="Maven Pro"/>
              <a:cs typeface="Maven Pro"/>
              <a:sym typeface="Maven Pro"/>
            </a:endParaRPr>
          </a:p>
          <a:p>
            <a:pPr marL="0" lvl="0" indent="0" algn="l" rtl="0">
              <a:lnSpc>
                <a:spcPct val="90000"/>
              </a:lnSpc>
              <a:spcBef>
                <a:spcPts val="400"/>
              </a:spcBef>
              <a:spcAft>
                <a:spcPts val="0"/>
              </a:spcAft>
              <a:buSzPts val="1224"/>
              <a:buNone/>
            </a:pPr>
            <a:r>
              <a:rPr lang="en" sz="2200" dirty="0">
                <a:latin typeface="Maven Pro"/>
                <a:ea typeface="Maven Pro"/>
                <a:cs typeface="Maven Pro"/>
                <a:sym typeface="Maven Pro"/>
              </a:rPr>
              <a:t>Jr. College Day— January 28</a:t>
            </a:r>
            <a:endParaRPr sz="2100" dirty="0">
              <a:latin typeface="Maven Pro"/>
              <a:ea typeface="Maven Pro"/>
              <a:cs typeface="Maven Pro"/>
              <a:sym typeface="Maven Pro"/>
            </a:endParaRPr>
          </a:p>
          <a:p>
            <a:pPr marL="621792" lvl="1" indent="-203200" algn="l" rtl="0">
              <a:lnSpc>
                <a:spcPct val="90000"/>
              </a:lnSpc>
              <a:spcBef>
                <a:spcPts val="324"/>
              </a:spcBef>
              <a:spcAft>
                <a:spcPts val="0"/>
              </a:spcAft>
              <a:buSzPts val="2000"/>
              <a:buFont typeface="Maven Pro"/>
              <a:buChar char="◦"/>
            </a:pPr>
            <a:r>
              <a:rPr lang="en" sz="1600" b="1" dirty="0">
                <a:latin typeface="Maven Pro"/>
                <a:ea typeface="Maven Pro"/>
                <a:cs typeface="Maven Pro"/>
                <a:sym typeface="Maven Pro"/>
              </a:rPr>
              <a:t>Build a College Portfolio </a:t>
            </a:r>
            <a:r>
              <a:rPr lang="en" sz="1600" dirty="0">
                <a:latin typeface="Maven Pro"/>
                <a:ea typeface="Maven Pro"/>
                <a:cs typeface="Maven Pro"/>
                <a:sym typeface="Maven Pro"/>
              </a:rPr>
              <a:t>with a transcript designation of complete or incomplete </a:t>
            </a:r>
            <a:r>
              <a:rPr lang="en-US" sz="1600" dirty="0">
                <a:latin typeface="Maven Pro"/>
                <a:ea typeface="Maven Pro"/>
                <a:cs typeface="Maven Pro"/>
                <a:sym typeface="Maven Pro"/>
              </a:rPr>
              <a:t>due in April</a:t>
            </a:r>
            <a:endParaRPr sz="1600" dirty="0">
              <a:latin typeface="Maven Pro"/>
              <a:ea typeface="Maven Pro"/>
              <a:cs typeface="Maven Pro"/>
              <a:sym typeface="Maven Pro"/>
            </a:endParaRPr>
          </a:p>
          <a:p>
            <a:pPr marL="621792" lvl="1" indent="-203200" algn="l" rtl="0">
              <a:lnSpc>
                <a:spcPct val="90000"/>
              </a:lnSpc>
              <a:spcBef>
                <a:spcPts val="324"/>
              </a:spcBef>
              <a:spcAft>
                <a:spcPts val="0"/>
              </a:spcAft>
              <a:buSzPts val="2000"/>
              <a:buFont typeface="Maven Pro"/>
              <a:buChar char="◦"/>
            </a:pPr>
            <a:r>
              <a:rPr lang="en" sz="1600" dirty="0">
                <a:latin typeface="Maven Pro"/>
                <a:ea typeface="Maven Pro"/>
                <a:cs typeface="Maven Pro"/>
                <a:sym typeface="Maven Pro"/>
              </a:rPr>
              <a:t>Sessions on Essay Writing, Resume Writing, Mock Admission Committee, College Search, </a:t>
            </a:r>
            <a:r>
              <a:rPr lang="en-US" sz="1600" dirty="0">
                <a:latin typeface="Maven Pro"/>
                <a:ea typeface="Maven Pro"/>
                <a:cs typeface="Maven Pro"/>
                <a:sym typeface="Maven Pro"/>
              </a:rPr>
              <a:t>Career Speakers, </a:t>
            </a:r>
            <a:r>
              <a:rPr lang="en" sz="1600" dirty="0">
                <a:latin typeface="Maven Pro"/>
                <a:ea typeface="Maven Pro"/>
                <a:cs typeface="Maven Pro"/>
                <a:sym typeface="Maven Pro"/>
              </a:rPr>
              <a:t>etc.</a:t>
            </a:r>
            <a:endParaRPr sz="1600" dirty="0">
              <a:latin typeface="Maven Pro"/>
              <a:ea typeface="Maven Pro"/>
              <a:cs typeface="Maven Pro"/>
              <a:sym typeface="Maven Pro"/>
            </a:endParaRPr>
          </a:p>
          <a:p>
            <a:pPr marL="0" lvl="0" indent="0" algn="l" rtl="0">
              <a:lnSpc>
                <a:spcPct val="90000"/>
              </a:lnSpc>
              <a:spcBef>
                <a:spcPts val="400"/>
              </a:spcBef>
              <a:spcAft>
                <a:spcPts val="0"/>
              </a:spcAft>
              <a:buSzPts val="1224"/>
              <a:buNone/>
            </a:pPr>
            <a:r>
              <a:rPr lang="en" sz="2200" dirty="0">
                <a:latin typeface="Maven Pro"/>
                <a:ea typeface="Maven Pro"/>
                <a:cs typeface="Maven Pro"/>
                <a:sym typeface="Maven Pro"/>
              </a:rPr>
              <a:t>College Fair </a:t>
            </a:r>
            <a:endParaRPr sz="2100" dirty="0">
              <a:latin typeface="Maven Pro"/>
              <a:ea typeface="Maven Pro"/>
              <a:cs typeface="Maven Pro"/>
              <a:sym typeface="Maven Pro"/>
            </a:endParaRPr>
          </a:p>
        </p:txBody>
      </p:sp>
      <p:sp>
        <p:nvSpPr>
          <p:cNvPr id="166" name="Google Shape;166;p4"/>
          <p:cNvSpPr txBox="1">
            <a:spLocks noGrp="1"/>
          </p:cNvSpPr>
          <p:nvPr>
            <p:ph type="title"/>
          </p:nvPr>
        </p:nvSpPr>
        <p:spPr>
          <a:xfrm>
            <a:off x="383450" y="253753"/>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sz="3500">
                <a:latin typeface="Maven Pro"/>
                <a:ea typeface="Maven Pro"/>
                <a:cs typeface="Maven Pro"/>
                <a:sym typeface="Maven Pro"/>
              </a:rPr>
              <a:t>Eleventh Grade</a:t>
            </a:r>
            <a:endParaRPr sz="3500">
              <a:latin typeface="Maven Pro"/>
              <a:ea typeface="Maven Pro"/>
              <a:cs typeface="Maven Pro"/>
              <a:sym typeface="Maven Pr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5"/>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224"/>
              <a:buNone/>
            </a:pPr>
            <a:r>
              <a:rPr lang="en" dirty="0">
                <a:latin typeface="Maven Pro"/>
                <a:ea typeface="Maven Pro"/>
                <a:cs typeface="Maven Pro"/>
                <a:sym typeface="Maven Pro"/>
              </a:rPr>
              <a:t>Check In Meetings – What is the plan?</a:t>
            </a:r>
            <a:endParaRPr dirty="0">
              <a:latin typeface="Maven Pro"/>
              <a:ea typeface="Maven Pro"/>
              <a:cs typeface="Maven Pro"/>
              <a:sym typeface="Maven Pro"/>
            </a:endParaRPr>
          </a:p>
          <a:p>
            <a:pPr marL="621792" lvl="1" indent="-228600" algn="l" rtl="0">
              <a:lnSpc>
                <a:spcPct val="100000"/>
              </a:lnSpc>
              <a:spcBef>
                <a:spcPts val="324"/>
              </a:spcBef>
              <a:spcAft>
                <a:spcPts val="0"/>
              </a:spcAft>
              <a:buSzPts val="2300"/>
              <a:buFont typeface="Maven Pro"/>
              <a:buChar char="◦"/>
            </a:pPr>
            <a:r>
              <a:rPr lang="en" dirty="0">
                <a:latin typeface="Maven Pro"/>
                <a:ea typeface="Maven Pro"/>
                <a:cs typeface="Maven Pro"/>
                <a:sym typeface="Maven Pro"/>
              </a:rPr>
              <a:t>College Representative Visits</a:t>
            </a:r>
            <a:endParaRPr dirty="0">
              <a:latin typeface="Maven Pro"/>
              <a:ea typeface="Maven Pro"/>
              <a:cs typeface="Maven Pro"/>
              <a:sym typeface="Maven Pro"/>
            </a:endParaRPr>
          </a:p>
          <a:p>
            <a:pPr marL="0" lvl="0" indent="0" algn="l" rtl="0">
              <a:lnSpc>
                <a:spcPct val="100000"/>
              </a:lnSpc>
              <a:spcBef>
                <a:spcPts val="400"/>
              </a:spcBef>
              <a:spcAft>
                <a:spcPts val="0"/>
              </a:spcAft>
              <a:buSzPts val="1224"/>
              <a:buNone/>
            </a:pPr>
            <a:r>
              <a:rPr lang="en" dirty="0">
                <a:latin typeface="Maven Pro"/>
                <a:ea typeface="Maven Pro"/>
                <a:cs typeface="Maven Pro"/>
                <a:sym typeface="Maven Pro"/>
              </a:rPr>
              <a:t>Applications</a:t>
            </a:r>
            <a:endParaRPr dirty="0">
              <a:latin typeface="Maven Pro"/>
              <a:ea typeface="Maven Pro"/>
              <a:cs typeface="Maven Pro"/>
              <a:sym typeface="Maven Pro"/>
            </a:endParaRPr>
          </a:p>
          <a:p>
            <a:pPr marL="0" lvl="0" indent="0" algn="l" rtl="0">
              <a:lnSpc>
                <a:spcPct val="100000"/>
              </a:lnSpc>
              <a:spcBef>
                <a:spcPts val="400"/>
              </a:spcBef>
              <a:spcAft>
                <a:spcPts val="0"/>
              </a:spcAft>
              <a:buSzPts val="1224"/>
              <a:buNone/>
            </a:pPr>
            <a:r>
              <a:rPr lang="en" dirty="0">
                <a:latin typeface="Maven Pro"/>
                <a:ea typeface="Maven Pro"/>
                <a:cs typeface="Maven Pro"/>
                <a:sym typeface="Maven Pro"/>
              </a:rPr>
              <a:t>Scholarships</a:t>
            </a:r>
            <a:endParaRPr dirty="0">
              <a:latin typeface="Maven Pro"/>
              <a:ea typeface="Maven Pro"/>
              <a:cs typeface="Maven Pro"/>
              <a:sym typeface="Maven Pro"/>
            </a:endParaRPr>
          </a:p>
          <a:p>
            <a:pPr marL="621792" lvl="1" indent="-228600" algn="l" rtl="0">
              <a:lnSpc>
                <a:spcPct val="100000"/>
              </a:lnSpc>
              <a:spcBef>
                <a:spcPts val="324"/>
              </a:spcBef>
              <a:spcAft>
                <a:spcPts val="0"/>
              </a:spcAft>
              <a:buSzPts val="2300"/>
              <a:buChar char="◦"/>
            </a:pPr>
            <a:r>
              <a:rPr lang="en" dirty="0">
                <a:latin typeface="Maven Pro"/>
                <a:ea typeface="Maven Pro"/>
                <a:cs typeface="Maven Pro"/>
                <a:sym typeface="Maven Pro"/>
              </a:rPr>
              <a:t>Class of 2023 was offered </a:t>
            </a:r>
            <a:r>
              <a:rPr lang="en" b="1" dirty="0">
                <a:latin typeface="Maven Pro"/>
                <a:ea typeface="Maven Pro"/>
                <a:cs typeface="Maven Pro"/>
                <a:sym typeface="Maven Pro"/>
              </a:rPr>
              <a:t>over $16 million dollars in scholarships </a:t>
            </a:r>
            <a:r>
              <a:rPr lang="en" dirty="0">
                <a:latin typeface="Maven Pro"/>
                <a:ea typeface="Maven Pro"/>
                <a:cs typeface="Maven Pro"/>
                <a:sym typeface="Maven Pro"/>
              </a:rPr>
              <a:t>and they accepted over </a:t>
            </a:r>
            <a:r>
              <a:rPr lang="en" b="1" dirty="0">
                <a:latin typeface="Maven Pro"/>
                <a:ea typeface="Maven Pro"/>
                <a:cs typeface="Maven Pro"/>
                <a:sym typeface="Maven Pro"/>
              </a:rPr>
              <a:t>$4 million </a:t>
            </a:r>
            <a:r>
              <a:rPr lang="en" dirty="0">
                <a:latin typeface="Maven Pro"/>
                <a:ea typeface="Maven Pro"/>
                <a:cs typeface="Maven Pro"/>
                <a:sym typeface="Maven Pro"/>
              </a:rPr>
              <a:t>to use toward their specific chosen colleges.</a:t>
            </a:r>
            <a:endParaRPr dirty="0">
              <a:latin typeface="Maven Pro"/>
              <a:ea typeface="Maven Pro"/>
              <a:cs typeface="Maven Pro"/>
              <a:sym typeface="Maven Pro"/>
            </a:endParaRPr>
          </a:p>
          <a:p>
            <a:pPr marL="365760" lvl="0" indent="-139446" algn="l" rtl="0">
              <a:lnSpc>
                <a:spcPct val="100000"/>
              </a:lnSpc>
              <a:spcBef>
                <a:spcPts val="400"/>
              </a:spcBef>
              <a:spcAft>
                <a:spcPts val="0"/>
              </a:spcAft>
              <a:buSzPts val="1836"/>
              <a:buNone/>
            </a:pPr>
            <a:endParaRPr dirty="0"/>
          </a:p>
        </p:txBody>
      </p:sp>
      <p:sp>
        <p:nvSpPr>
          <p:cNvPr id="172" name="Google Shape;172;p5"/>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Senior Year</a:t>
            </a:r>
            <a:endParaRPr>
              <a:latin typeface="Maven Pro"/>
              <a:ea typeface="Maven Pro"/>
              <a:cs typeface="Maven Pro"/>
              <a:sym typeface="Maven Pr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6"/>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Start researching colleges</a:t>
            </a:r>
            <a:endParaRPr sz="2500" dirty="0">
              <a:latin typeface="Maven Pro"/>
              <a:ea typeface="Maven Pro"/>
              <a:cs typeface="Maven Pro"/>
              <a:sym typeface="Maven Pro"/>
            </a:endParaRPr>
          </a:p>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Attend the College Fair, Virtual College Events and Presentations advertised in the Daily Bulletin and Parent Newsletter</a:t>
            </a:r>
            <a:endParaRPr dirty="0"/>
          </a:p>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Prepare for standardized testing (PSAT, ACT or SAT)</a:t>
            </a:r>
            <a:endParaRPr sz="2500" dirty="0">
              <a:latin typeface="Maven Pro"/>
              <a:ea typeface="Maven Pro"/>
              <a:cs typeface="Maven Pro"/>
              <a:sym typeface="Maven Pro"/>
            </a:endParaRPr>
          </a:p>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Utilize resources in Naviance</a:t>
            </a:r>
            <a:endParaRPr sz="2500" dirty="0">
              <a:latin typeface="Maven Pro"/>
              <a:ea typeface="Maven Pro"/>
              <a:cs typeface="Maven Pro"/>
              <a:sym typeface="Maven Pro"/>
            </a:endParaRPr>
          </a:p>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Start visiting colleges (if possible)</a:t>
            </a:r>
            <a:endParaRPr sz="2500" dirty="0">
              <a:latin typeface="Maven Pro"/>
              <a:ea typeface="Maven Pro"/>
              <a:cs typeface="Maven Pro"/>
              <a:sym typeface="Maven Pro"/>
            </a:endParaRPr>
          </a:p>
          <a:p>
            <a:pPr marL="457200" lvl="0" indent="-387350" algn="l" rtl="0">
              <a:lnSpc>
                <a:spcPct val="100000"/>
              </a:lnSpc>
              <a:spcBef>
                <a:spcPts val="0"/>
              </a:spcBef>
              <a:spcAft>
                <a:spcPts val="0"/>
              </a:spcAft>
              <a:buSzPts val="2500"/>
              <a:buFont typeface="Maven Pro"/>
              <a:buChar char="●"/>
            </a:pPr>
            <a:r>
              <a:rPr lang="en" sz="2500" dirty="0">
                <a:latin typeface="Maven Pro"/>
                <a:ea typeface="Maven Pro"/>
                <a:cs typeface="Maven Pro"/>
                <a:sym typeface="Maven Pro"/>
              </a:rPr>
              <a:t>Attend college meetings and career speakers in the C</a:t>
            </a:r>
            <a:r>
              <a:rPr lang="en-US" sz="2500" dirty="0" err="1">
                <a:latin typeface="Maven Pro"/>
                <a:ea typeface="Maven Pro"/>
                <a:cs typeface="Maven Pro"/>
                <a:sym typeface="Maven Pro"/>
              </a:rPr>
              <a:t>ollege</a:t>
            </a:r>
            <a:r>
              <a:rPr lang="en-US" sz="2500" dirty="0">
                <a:latin typeface="Maven Pro"/>
                <a:ea typeface="Maven Pro"/>
                <a:cs typeface="Maven Pro"/>
                <a:sym typeface="Maven Pro"/>
              </a:rPr>
              <a:t> and </a:t>
            </a:r>
            <a:r>
              <a:rPr lang="en" sz="2500" dirty="0">
                <a:latin typeface="Maven Pro"/>
                <a:ea typeface="Maven Pro"/>
                <a:cs typeface="Maven Pro"/>
                <a:sym typeface="Maven Pro"/>
              </a:rPr>
              <a:t>C</a:t>
            </a:r>
            <a:r>
              <a:rPr lang="en-US" sz="2500" dirty="0" err="1">
                <a:latin typeface="Maven Pro"/>
                <a:ea typeface="Maven Pro"/>
                <a:cs typeface="Maven Pro"/>
                <a:sym typeface="Maven Pro"/>
              </a:rPr>
              <a:t>areer</a:t>
            </a:r>
            <a:r>
              <a:rPr lang="en-US" sz="2500" dirty="0">
                <a:latin typeface="Maven Pro"/>
                <a:ea typeface="Maven Pro"/>
                <a:cs typeface="Maven Pro"/>
                <a:sym typeface="Maven Pro"/>
              </a:rPr>
              <a:t> </a:t>
            </a:r>
            <a:r>
              <a:rPr lang="en" sz="2500" dirty="0">
                <a:latin typeface="Maven Pro"/>
                <a:ea typeface="Maven Pro"/>
                <a:cs typeface="Maven Pro"/>
                <a:sym typeface="Maven Pro"/>
              </a:rPr>
              <a:t>C</a:t>
            </a:r>
            <a:r>
              <a:rPr lang="en-US" sz="2500" dirty="0">
                <a:latin typeface="Maven Pro"/>
                <a:ea typeface="Maven Pro"/>
                <a:cs typeface="Maven Pro"/>
                <a:sym typeface="Maven Pro"/>
              </a:rPr>
              <a:t>enter</a:t>
            </a:r>
            <a:endParaRPr sz="2500" dirty="0">
              <a:latin typeface="Maven Pro"/>
              <a:ea typeface="Maven Pro"/>
              <a:cs typeface="Maven Pro"/>
              <a:sym typeface="Maven Pro"/>
            </a:endParaRPr>
          </a:p>
          <a:p>
            <a:pPr marL="365760" lvl="0" indent="-139446" algn="l" rtl="0">
              <a:lnSpc>
                <a:spcPct val="100000"/>
              </a:lnSpc>
              <a:spcBef>
                <a:spcPts val="400"/>
              </a:spcBef>
              <a:spcAft>
                <a:spcPts val="0"/>
              </a:spcAft>
              <a:buSzPts val="1836"/>
              <a:buNone/>
            </a:pPr>
            <a:endParaRPr dirty="0"/>
          </a:p>
        </p:txBody>
      </p:sp>
      <p:sp>
        <p:nvSpPr>
          <p:cNvPr id="178" name="Google Shape;178;p6"/>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3690"/>
              <a:buFont typeface="Lucida Sans"/>
              <a:buNone/>
            </a:pPr>
            <a:r>
              <a:rPr lang="en" sz="3590">
                <a:latin typeface="Maven Pro"/>
                <a:ea typeface="Maven Pro"/>
                <a:cs typeface="Maven Pro"/>
                <a:sym typeface="Maven Pro"/>
              </a:rPr>
              <a:t>What can students do now to prepare for college?</a:t>
            </a:r>
            <a:endParaRPr sz="3590">
              <a:latin typeface="Maven Pro"/>
              <a:ea typeface="Maven Pro"/>
              <a:cs typeface="Maven Pro"/>
              <a:sym typeface="Maven Pr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7"/>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457200" lvl="0" indent="-306324" algn="l" rtl="0">
              <a:lnSpc>
                <a:spcPct val="100000"/>
              </a:lnSpc>
              <a:spcBef>
                <a:spcPts val="0"/>
              </a:spcBef>
              <a:spcAft>
                <a:spcPts val="0"/>
              </a:spcAft>
              <a:buSzPts val="1224"/>
              <a:buFont typeface="Maven Pro"/>
              <a:buChar char="●"/>
            </a:pPr>
            <a:r>
              <a:rPr lang="en" dirty="0">
                <a:latin typeface="Maven Pro"/>
                <a:ea typeface="Maven Pro"/>
                <a:cs typeface="Maven Pro"/>
                <a:sym typeface="Maven Pro"/>
              </a:rPr>
              <a:t>College Fair, April 16</a:t>
            </a:r>
            <a:endParaRPr dirty="0">
              <a:latin typeface="Maven Pro"/>
              <a:ea typeface="Maven Pro"/>
              <a:cs typeface="Maven Pro"/>
              <a:sym typeface="Maven Pro"/>
            </a:endParaRPr>
          </a:p>
          <a:p>
            <a:pPr marL="457200" lvl="0" indent="-306324" algn="l" rtl="0">
              <a:lnSpc>
                <a:spcPct val="100000"/>
              </a:lnSpc>
              <a:spcBef>
                <a:spcPts val="0"/>
              </a:spcBef>
              <a:spcAft>
                <a:spcPts val="0"/>
              </a:spcAft>
              <a:buSzPts val="1224"/>
              <a:buFont typeface="Maven Pro"/>
              <a:buChar char="●"/>
            </a:pPr>
            <a:r>
              <a:rPr lang="en" dirty="0">
                <a:latin typeface="Maven Pro"/>
                <a:ea typeface="Maven Pro"/>
                <a:cs typeface="Maven Pro"/>
                <a:sym typeface="Maven Pro"/>
              </a:rPr>
              <a:t>Attend College Planning Night on </a:t>
            </a:r>
            <a:r>
              <a:rPr lang="en-US" dirty="0">
                <a:latin typeface="Maven Pro"/>
                <a:ea typeface="Maven Pro"/>
                <a:cs typeface="Maven Pro"/>
                <a:sym typeface="Maven Pro"/>
              </a:rPr>
              <a:t>Monday</a:t>
            </a:r>
            <a:r>
              <a:rPr lang="en" dirty="0">
                <a:latin typeface="Maven Pro"/>
                <a:ea typeface="Maven Pro"/>
                <a:cs typeface="Maven Pro"/>
                <a:sym typeface="Maven Pro"/>
              </a:rPr>
              <a:t>,</a:t>
            </a:r>
            <a:r>
              <a:rPr lang="en-US" dirty="0">
                <a:latin typeface="Maven Pro"/>
                <a:ea typeface="Maven Pro"/>
                <a:cs typeface="Maven Pro"/>
                <a:sym typeface="Maven Pro"/>
              </a:rPr>
              <a:t> September 23</a:t>
            </a:r>
            <a:endParaRPr dirty="0">
              <a:latin typeface="Maven Pro"/>
              <a:ea typeface="Maven Pro"/>
              <a:cs typeface="Maven Pro"/>
              <a:sym typeface="Maven Pro"/>
            </a:endParaRPr>
          </a:p>
          <a:p>
            <a:pPr marL="457200" lvl="0" indent="-306324" algn="l" rtl="0">
              <a:lnSpc>
                <a:spcPct val="100000"/>
              </a:lnSpc>
              <a:spcBef>
                <a:spcPts val="0"/>
              </a:spcBef>
              <a:spcAft>
                <a:spcPts val="0"/>
              </a:spcAft>
              <a:buSzPts val="1224"/>
              <a:buFont typeface="Maven Pro"/>
              <a:buChar char="●"/>
            </a:pPr>
            <a:r>
              <a:rPr lang="en" dirty="0">
                <a:latin typeface="Maven Pro"/>
                <a:ea typeface="Maven Pro"/>
                <a:cs typeface="Maven Pro"/>
                <a:sym typeface="Maven Pro"/>
              </a:rPr>
              <a:t>Attend the MN National College Fair </a:t>
            </a:r>
            <a:r>
              <a:rPr lang="en" b="1" dirty="0">
                <a:latin typeface="Maven Pro"/>
                <a:ea typeface="Maven Pro"/>
                <a:cs typeface="Maven Pro"/>
                <a:sym typeface="Maven Pro"/>
              </a:rPr>
              <a:t>October 22</a:t>
            </a:r>
            <a:r>
              <a:rPr lang="en" dirty="0">
                <a:latin typeface="Maven Pro"/>
                <a:ea typeface="Maven Pro"/>
                <a:cs typeface="Maven Pro"/>
                <a:sym typeface="Maven Pro"/>
              </a:rPr>
              <a:t> at the M</a:t>
            </a:r>
            <a:r>
              <a:rPr lang="en-US" dirty="0" err="1">
                <a:latin typeface="Maven Pro"/>
                <a:ea typeface="Maven Pro"/>
                <a:cs typeface="Maven Pro"/>
                <a:sym typeface="Maven Pro"/>
              </a:rPr>
              <a:t>inneapolis</a:t>
            </a:r>
            <a:r>
              <a:rPr lang="en" dirty="0">
                <a:latin typeface="Maven Pro"/>
                <a:ea typeface="Maven Pro"/>
                <a:cs typeface="Maven Pro"/>
                <a:sym typeface="Maven Pro"/>
              </a:rPr>
              <a:t> Convention Center</a:t>
            </a:r>
            <a:endParaRPr dirty="0">
              <a:latin typeface="Maven Pro"/>
              <a:ea typeface="Maven Pro"/>
              <a:cs typeface="Maven Pro"/>
              <a:sym typeface="Maven Pro"/>
            </a:endParaRPr>
          </a:p>
          <a:p>
            <a:pPr marL="457200" lvl="0" indent="-306324" algn="l" rtl="0">
              <a:lnSpc>
                <a:spcPct val="100000"/>
              </a:lnSpc>
              <a:spcBef>
                <a:spcPts val="0"/>
              </a:spcBef>
              <a:spcAft>
                <a:spcPts val="0"/>
              </a:spcAft>
              <a:buSzPts val="1224"/>
              <a:buFont typeface="Maven Pro"/>
              <a:buChar char="●"/>
            </a:pPr>
            <a:r>
              <a:rPr lang="en" dirty="0">
                <a:latin typeface="Maven Pro"/>
                <a:ea typeface="Maven Pro"/>
                <a:cs typeface="Maven Pro"/>
                <a:sym typeface="Maven Pro"/>
              </a:rPr>
              <a:t>Start looking up colleges in Naviance for more information</a:t>
            </a:r>
            <a:endParaRPr dirty="0"/>
          </a:p>
          <a:p>
            <a:pPr marL="457200" lvl="0" indent="-306324" algn="l" rtl="0">
              <a:lnSpc>
                <a:spcPct val="100000"/>
              </a:lnSpc>
              <a:spcBef>
                <a:spcPts val="0"/>
              </a:spcBef>
              <a:spcAft>
                <a:spcPts val="0"/>
              </a:spcAft>
              <a:buSzPts val="1224"/>
              <a:buFont typeface="Maven Pro"/>
              <a:buChar char="●"/>
            </a:pPr>
            <a:r>
              <a:rPr lang="en" dirty="0">
                <a:latin typeface="Maven Pro"/>
                <a:ea typeface="Maven Pro"/>
                <a:cs typeface="Maven Pro"/>
                <a:sym typeface="Maven Pro"/>
              </a:rPr>
              <a:t>Follow colleges on social media</a:t>
            </a:r>
            <a:endParaRPr dirty="0">
              <a:latin typeface="Maven Pro"/>
              <a:ea typeface="Maven Pro"/>
              <a:cs typeface="Maven Pro"/>
              <a:sym typeface="Maven Pro"/>
            </a:endParaRPr>
          </a:p>
          <a:p>
            <a:pPr marL="365760" lvl="0" indent="-139446" algn="l" rtl="0">
              <a:lnSpc>
                <a:spcPct val="100000"/>
              </a:lnSpc>
              <a:spcBef>
                <a:spcPts val="400"/>
              </a:spcBef>
              <a:spcAft>
                <a:spcPts val="0"/>
              </a:spcAft>
              <a:buSzPts val="1836"/>
              <a:buNone/>
            </a:pPr>
            <a:endParaRPr dirty="0"/>
          </a:p>
        </p:txBody>
      </p:sp>
      <p:sp>
        <p:nvSpPr>
          <p:cNvPr id="184" name="Google Shape;184;p7"/>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4100"/>
              <a:buFont typeface="Lucida Sans"/>
              <a:buNone/>
            </a:pPr>
            <a:r>
              <a:rPr lang="en">
                <a:latin typeface="Maven Pro"/>
                <a:ea typeface="Maven Pro"/>
                <a:cs typeface="Maven Pro"/>
                <a:sym typeface="Maven Pro"/>
              </a:rPr>
              <a:t>Researching Colleges</a:t>
            </a:r>
            <a:endParaRPr>
              <a:latin typeface="Maven Pro"/>
              <a:ea typeface="Maven Pro"/>
              <a:cs typeface="Maven Pro"/>
              <a:sym typeface="Maven Pr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4"/>
          <p:cNvSpPr txBox="1">
            <a:spLocks noGrp="1"/>
          </p:cNvSpPr>
          <p:nvPr>
            <p:ph type="body" idx="1"/>
          </p:nvPr>
        </p:nvSpPr>
        <p:spPr>
          <a:xfrm>
            <a:off x="457200" y="1110996"/>
            <a:ext cx="8229600" cy="3394472"/>
          </a:xfrm>
          <a:prstGeom prst="rect">
            <a:avLst/>
          </a:prstGeom>
          <a:noFill/>
          <a:ln>
            <a:noFill/>
          </a:ln>
        </p:spPr>
        <p:txBody>
          <a:bodyPr spcFirstLastPara="1" wrap="square" lIns="91425" tIns="45700" rIns="91425" bIns="45700" anchor="t" anchorCtr="0">
            <a:noAutofit/>
          </a:bodyPr>
          <a:lstStyle/>
          <a:p>
            <a:pPr marL="365760" lvl="0" indent="-256032" algn="l" rtl="0">
              <a:lnSpc>
                <a:spcPct val="100000"/>
              </a:lnSpc>
              <a:spcBef>
                <a:spcPts val="0"/>
              </a:spcBef>
              <a:spcAft>
                <a:spcPts val="0"/>
              </a:spcAft>
              <a:buSzPts val="1836"/>
              <a:buFont typeface="Maven Pro"/>
              <a:buChar char="●"/>
            </a:pPr>
            <a:r>
              <a:rPr lang="en">
                <a:latin typeface="Maven Pro"/>
                <a:ea typeface="Maven Pro"/>
                <a:cs typeface="Maven Pro"/>
                <a:sym typeface="Maven Pro"/>
              </a:rPr>
              <a:t>All students have access to their Naviance account and should be using it for:</a:t>
            </a:r>
            <a:endParaRPr>
              <a:latin typeface="Maven Pro"/>
              <a:ea typeface="Maven Pro"/>
              <a:cs typeface="Maven Pro"/>
              <a:sym typeface="Maven Pro"/>
            </a:endParaRPr>
          </a:p>
          <a:p>
            <a:pPr marL="621792" lvl="1" indent="-228600" algn="l" rtl="0">
              <a:lnSpc>
                <a:spcPct val="100000"/>
              </a:lnSpc>
              <a:spcBef>
                <a:spcPts val="324"/>
              </a:spcBef>
              <a:spcAft>
                <a:spcPts val="0"/>
              </a:spcAft>
              <a:buSzPts val="2300"/>
              <a:buFont typeface="Maven Pro"/>
              <a:buChar char="○"/>
            </a:pPr>
            <a:r>
              <a:rPr lang="en">
                <a:latin typeface="Maven Pro"/>
                <a:ea typeface="Maven Pro"/>
                <a:cs typeface="Maven Pro"/>
                <a:sym typeface="Maven Pro"/>
              </a:rPr>
              <a:t>College Research</a:t>
            </a:r>
            <a:endParaRPr>
              <a:latin typeface="Maven Pro"/>
              <a:ea typeface="Maven Pro"/>
              <a:cs typeface="Maven Pro"/>
              <a:sym typeface="Maven Pro"/>
            </a:endParaRPr>
          </a:p>
          <a:p>
            <a:pPr marL="621792" lvl="1" indent="-228600" algn="l" rtl="0">
              <a:lnSpc>
                <a:spcPct val="100000"/>
              </a:lnSpc>
              <a:spcBef>
                <a:spcPts val="324"/>
              </a:spcBef>
              <a:spcAft>
                <a:spcPts val="0"/>
              </a:spcAft>
              <a:buSzPts val="2300"/>
              <a:buFont typeface="Maven Pro"/>
              <a:buChar char="○"/>
            </a:pPr>
            <a:r>
              <a:rPr lang="en">
                <a:latin typeface="Maven Pro"/>
                <a:ea typeface="Maven Pro"/>
                <a:cs typeface="Maven Pro"/>
                <a:sym typeface="Maven Pro"/>
              </a:rPr>
              <a:t>Finding out about visits in the CCC</a:t>
            </a:r>
            <a:endParaRPr>
              <a:latin typeface="Maven Pro"/>
              <a:ea typeface="Maven Pro"/>
              <a:cs typeface="Maven Pro"/>
              <a:sym typeface="Maven Pro"/>
            </a:endParaRPr>
          </a:p>
          <a:p>
            <a:pPr marL="621792" lvl="1" indent="-228600" algn="l" rtl="0">
              <a:lnSpc>
                <a:spcPct val="100000"/>
              </a:lnSpc>
              <a:spcBef>
                <a:spcPts val="324"/>
              </a:spcBef>
              <a:spcAft>
                <a:spcPts val="0"/>
              </a:spcAft>
              <a:buSzPts val="2300"/>
              <a:buFont typeface="Maven Pro"/>
              <a:buChar char="○"/>
            </a:pPr>
            <a:r>
              <a:rPr lang="en">
                <a:latin typeface="Maven Pro"/>
                <a:ea typeface="Maven Pro"/>
                <a:cs typeface="Maven Pro"/>
                <a:sym typeface="Maven Pro"/>
              </a:rPr>
              <a:t>Updating their activity resume</a:t>
            </a:r>
            <a:endParaRPr>
              <a:latin typeface="Maven Pro"/>
              <a:ea typeface="Maven Pro"/>
              <a:cs typeface="Maven Pro"/>
              <a:sym typeface="Maven Pro"/>
            </a:endParaRPr>
          </a:p>
          <a:p>
            <a:pPr marL="621792" lvl="1" indent="-228600" algn="l" rtl="0">
              <a:lnSpc>
                <a:spcPct val="100000"/>
              </a:lnSpc>
              <a:spcBef>
                <a:spcPts val="324"/>
              </a:spcBef>
              <a:spcAft>
                <a:spcPts val="0"/>
              </a:spcAft>
              <a:buSzPts val="2300"/>
              <a:buFont typeface="Maven Pro"/>
              <a:buChar char="○"/>
            </a:pPr>
            <a:r>
              <a:rPr lang="en">
                <a:latin typeface="Maven Pro"/>
                <a:ea typeface="Maven Pro"/>
                <a:cs typeface="Maven Pro"/>
                <a:sym typeface="Maven Pro"/>
              </a:rPr>
              <a:t>Looking at their personality profiles and career assessments.</a:t>
            </a:r>
            <a:endParaRPr>
              <a:latin typeface="Maven Pro"/>
              <a:ea typeface="Maven Pro"/>
              <a:cs typeface="Maven Pro"/>
              <a:sym typeface="Maven Pro"/>
            </a:endParaRPr>
          </a:p>
        </p:txBody>
      </p:sp>
      <p:sp>
        <p:nvSpPr>
          <p:cNvPr id="226" name="Google Shape;226;p14"/>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3690"/>
              <a:buFont typeface="Lucida Sans"/>
              <a:buNone/>
            </a:pPr>
            <a:r>
              <a:rPr lang="en" sz="3690">
                <a:latin typeface="Maven Pro"/>
                <a:ea typeface="Maven Pro"/>
                <a:cs typeface="Maven Pro"/>
                <a:sym typeface="Maven Pro"/>
              </a:rPr>
              <a:t>Utilize Resources in Naviance</a:t>
            </a:r>
            <a:endParaRPr sz="3690">
              <a:latin typeface="Maven Pro"/>
              <a:ea typeface="Maven Pro"/>
              <a:cs typeface="Maven Pro"/>
              <a:sym typeface="Maven Pr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8"/>
          <p:cNvSpPr txBox="1">
            <a:spLocks noGrp="1"/>
          </p:cNvSpPr>
          <p:nvPr>
            <p:ph type="title"/>
          </p:nvPr>
        </p:nvSpPr>
        <p:spPr>
          <a:xfrm>
            <a:off x="457200" y="205978"/>
            <a:ext cx="822960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2"/>
              </a:buClr>
              <a:buSzPts val="3690"/>
              <a:buFont typeface="Lucida Sans"/>
              <a:buNone/>
            </a:pPr>
            <a:r>
              <a:rPr lang="en" sz="3690">
                <a:latin typeface="Maven Pro"/>
                <a:ea typeface="Maven Pro"/>
                <a:cs typeface="Maven Pro"/>
                <a:sym typeface="Maven Pro"/>
              </a:rPr>
              <a:t>Example of college information in Naviance</a:t>
            </a:r>
            <a:endParaRPr sz="3690">
              <a:latin typeface="Maven Pro"/>
              <a:ea typeface="Maven Pro"/>
              <a:cs typeface="Maven Pro"/>
              <a:sym typeface="Maven Pro"/>
            </a:endParaRPr>
          </a:p>
        </p:txBody>
      </p:sp>
      <p:pic>
        <p:nvPicPr>
          <p:cNvPr id="190" name="Google Shape;190;p8"/>
          <p:cNvPicPr preferRelativeResize="0">
            <a:picLocks noGrp="1"/>
          </p:cNvPicPr>
          <p:nvPr>
            <p:ph type="body" idx="1"/>
          </p:nvPr>
        </p:nvPicPr>
        <p:blipFill rotWithShape="1">
          <a:blip r:embed="rId3">
            <a:alphaModFix/>
          </a:blip>
          <a:srcRect/>
          <a:stretch/>
        </p:blipFill>
        <p:spPr>
          <a:xfrm>
            <a:off x="546958" y="1107347"/>
            <a:ext cx="8050083" cy="3061996"/>
          </a:xfrm>
          <a:prstGeom prst="rect">
            <a:avLst/>
          </a:prstGeom>
          <a:noFill/>
          <a:ln>
            <a:noFill/>
          </a:ln>
        </p:spPr>
      </p:pic>
    </p:spTree>
  </p:cSld>
  <p:clrMapOvr>
    <a:masterClrMapping/>
  </p:clrMapOvr>
</p:sld>
</file>

<file path=ppt/theme/theme1.xml><?xml version="1.0" encoding="utf-8"?>
<a:theme xmlns:a="http://schemas.openxmlformats.org/drawingml/2006/main" name="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1308</Words>
  <Application>Microsoft Office PowerPoint</Application>
  <PresentationFormat>On-screen Show (16:9)</PresentationFormat>
  <Paragraphs>124</Paragraphs>
  <Slides>26</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Lucida Sans</vt:lpstr>
      <vt:lpstr>Maven Pro</vt:lpstr>
      <vt:lpstr>Noto Sans Symbols</vt:lpstr>
      <vt:lpstr>Arial</vt:lpstr>
      <vt:lpstr>Verdana</vt:lpstr>
      <vt:lpstr>Concourse</vt:lpstr>
      <vt:lpstr>Simple Light</vt:lpstr>
      <vt:lpstr>Sophomore College Planning Meeting </vt:lpstr>
      <vt:lpstr>Review of College and Career Center Curriculum </vt:lpstr>
      <vt:lpstr>Tenth Grade </vt:lpstr>
      <vt:lpstr>Eleventh Grade</vt:lpstr>
      <vt:lpstr>Senior Year</vt:lpstr>
      <vt:lpstr>What can students do now to prepare for college?</vt:lpstr>
      <vt:lpstr>Researching Colleges</vt:lpstr>
      <vt:lpstr>Utilize Resources in Naviance</vt:lpstr>
      <vt:lpstr>Example of college information in Naviance</vt:lpstr>
      <vt:lpstr>More from Naviance</vt:lpstr>
      <vt:lpstr>College Fairs</vt:lpstr>
      <vt:lpstr>Making College Visits</vt:lpstr>
      <vt:lpstr>College Visits and Career Speakers in the CCC </vt:lpstr>
      <vt:lpstr>Prepare for PSAT, ACT and SAT</vt:lpstr>
      <vt:lpstr>Preparing for ACT and SAT </vt:lpstr>
      <vt:lpstr>ACT and SAT</vt:lpstr>
      <vt:lpstr>PACC Credit at Holy Angels</vt:lpstr>
      <vt:lpstr>Staying on Track</vt:lpstr>
      <vt:lpstr>A few final things… </vt:lpstr>
      <vt:lpstr>We are here to help!</vt:lpstr>
      <vt:lpstr>Questions for Prizes!!!</vt:lpstr>
      <vt:lpstr>Question 2</vt:lpstr>
      <vt:lpstr>Question 3</vt:lpstr>
      <vt:lpstr>Question 4</vt:lpstr>
      <vt:lpstr>Question 5</vt:lpstr>
      <vt:lpstr>Question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Sophomore College Planning Meeting</dc:title>
  <dc:creator>Ann Kjorstad</dc:creator>
  <cp:lastModifiedBy>Tina Proctor</cp:lastModifiedBy>
  <cp:revision>16</cp:revision>
  <cp:lastPrinted>2023-03-27T13:14:38Z</cp:lastPrinted>
  <dcterms:modified xsi:type="dcterms:W3CDTF">2024-04-09T17:00:27Z</dcterms:modified>
</cp:coreProperties>
</file>